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60" r:id="rId4"/>
    <p:sldId id="262" r:id="rId5"/>
    <p:sldId id="261" r:id="rId6"/>
    <p:sldId id="271" r:id="rId7"/>
    <p:sldId id="263" r:id="rId8"/>
    <p:sldId id="264" r:id="rId9"/>
    <p:sldId id="265" r:id="rId10"/>
    <p:sldId id="267" r:id="rId11"/>
    <p:sldId id="270" r:id="rId12"/>
    <p:sldId id="266" r:id="rId13"/>
    <p:sldId id="273" r:id="rId14"/>
    <p:sldId id="274" r:id="rId15"/>
    <p:sldId id="275" r:id="rId16"/>
    <p:sldId id="276" r:id="rId17"/>
    <p:sldId id="278" r:id="rId18"/>
    <p:sldId id="279" r:id="rId19"/>
    <p:sldId id="280" r:id="rId20"/>
    <p:sldId id="281" r:id="rId21"/>
    <p:sldId id="277" r:id="rId22"/>
    <p:sldId id="269" r:id="rId23"/>
    <p:sldId id="268" r:id="rId24"/>
    <p:sldId id="272"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u65JgDx28M5h/IkrqWy4g==" hashData="RM1NAyS4IpY2DfZhJJ8SlwN97fF+C9w0oiLeCX2nRRC6FQu+s6S6QLYKe+AK5C8cgFs3ycRV/fMEObQcVQ+rR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88421" autoAdjust="0"/>
  </p:normalViewPr>
  <p:slideViewPr>
    <p:cSldViewPr snapToGrid="0" showGuides="1">
      <p:cViewPr varScale="1">
        <p:scale>
          <a:sx n="58" d="100"/>
          <a:sy n="58" d="100"/>
        </p:scale>
        <p:origin x="96"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21/05/2021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3696103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0483227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7155920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36491630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21</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22</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23</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24</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21/05/2021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21/05/2021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21/05/2021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7000">
              <a:schemeClr val="accent6">
                <a:lumMod val="60000"/>
                <a:lumOff val="40000"/>
              </a:schemeClr>
            </a:gs>
            <a:gs pos="60000">
              <a:srgbClr val="C00000"/>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21/05/2021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chemeClr val="accent6">
                  <a:lumMod val="75000"/>
                </a:schemeClr>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361072" y="2249711"/>
            <a:ext cx="3447738" cy="3010022"/>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a:t>
            </a:r>
            <a:r>
              <a:rPr lang="fr-FR" sz="54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du Train</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N°5</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
        <p:nvSpPr>
          <p:cNvPr id="19" name="Rectangle 18"/>
          <p:cNvSpPr/>
          <p:nvPr/>
        </p:nvSpPr>
        <p:spPr>
          <a:xfrm>
            <a:off x="4213969" y="1034947"/>
            <a:ext cx="3916457" cy="769441"/>
          </a:xfrm>
          <a:prstGeom prst="rect">
            <a:avLst/>
          </a:prstGeom>
          <a:noFill/>
        </p:spPr>
        <p:txBody>
          <a:bodyPr wrap="none" lIns="91440" tIns="45720" rIns="91440" bIns="45720">
            <a:spAutoFit/>
          </a:bodyPr>
          <a:lstStyle/>
          <a:p>
            <a:pPr algn="ctr"/>
            <a:r>
              <a:rPr lang="fr-FR" sz="4400" b="1" spc="50" dirty="0"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A </a:t>
            </a:r>
            <a:r>
              <a:rPr lang="fr-FR" sz="4400" b="1" spc="50" dirty="0" err="1"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mulhouse</a:t>
            </a:r>
            <a:endParaRPr lang="fr-FR" sz="4400" b="1" cap="none" spc="50" dirty="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20" name="Image 19"/>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018817" y="2781588"/>
            <a:ext cx="2154365" cy="1235955"/>
          </a:xfrm>
          <a:prstGeom prst="rect">
            <a:avLst/>
          </a:prstGeom>
          <a:effectLst>
            <a:glow rad="228600">
              <a:schemeClr val="accent6">
                <a:satMod val="175000"/>
                <a:alpha val="40000"/>
              </a:schemeClr>
            </a:glow>
          </a:effectLst>
        </p:spPr>
      </p:pic>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8">
                                            <p:txEl>
                                              <p:pRg st="0" end="0"/>
                                            </p:txEl>
                                          </p:spTgt>
                                        </p:tgtEl>
                                        <p:attrNameLst>
                                          <p:attrName>style.visibility</p:attrName>
                                        </p:attrNameLst>
                                      </p:cBhvr>
                                      <p:to>
                                        <p:strVal val="visible"/>
                                      </p:to>
                                    </p:set>
                                    <p:animEffect transition="in" filter="fade">
                                      <p:cBhvr>
                                        <p:cTn id="50" dur="2000"/>
                                        <p:tgtEl>
                                          <p:spTgt spid="18">
                                            <p:txEl>
                                              <p:pRg st="0" end="0"/>
                                            </p:txEl>
                                          </p:spTgt>
                                        </p:tgtEl>
                                      </p:cBhvr>
                                    </p:animEffect>
                                    <p:anim calcmode="lin" valueType="num">
                                      <p:cBhvr>
                                        <p:cTn id="51"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2"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7">
                                            <p:txEl>
                                              <p:pRg st="0" end="0"/>
                                            </p:txEl>
                                          </p:spTgt>
                                        </p:tgtEl>
                                        <p:attrNameLst>
                                          <p:attrName>style.visibility</p:attrName>
                                        </p:attrNameLst>
                                      </p:cBhvr>
                                      <p:to>
                                        <p:strVal val="visible"/>
                                      </p:to>
                                    </p:set>
                                    <p:set>
                                      <p:cBhvr>
                                        <p:cTn id="57" dur="455" fill="hold">
                                          <p:stCondLst>
                                            <p:cond delay="0"/>
                                          </p:stCondLst>
                                        </p:cTn>
                                        <p:tgtEl>
                                          <p:spTgt spid="17">
                                            <p:txEl>
                                              <p:pRg st="0" end="0"/>
                                            </p:txEl>
                                          </p:spTgt>
                                        </p:tgtEl>
                                        <p:attrNameLst>
                                          <p:attrName>style.rotation</p:attrName>
                                        </p:attrNameLst>
                                      </p:cBhvr>
                                      <p:to>
                                        <p:strVal val="-45.0"/>
                                      </p:to>
                                    </p:set>
                                    <p:anim calcmode="lin" valueType="num">
                                      <p:cBhvr>
                                        <p:cTn id="58"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38" presetClass="entr" presetSubtype="0" accel="50000" fill="hold" nodeType="clickEffect">
                                  <p:stCondLst>
                                    <p:cond delay="0"/>
                                  </p:stCondLst>
                                  <p:iterate type="lt">
                                    <p:tmPct val="50000"/>
                                  </p:iterate>
                                  <p:childTnLst>
                                    <p:set>
                                      <p:cBhvr>
                                        <p:cTn id="65" dur="1" fill="hold">
                                          <p:stCondLst>
                                            <p:cond delay="0"/>
                                          </p:stCondLst>
                                        </p:cTn>
                                        <p:tgtEl>
                                          <p:spTgt spid="19">
                                            <p:txEl>
                                              <p:pRg st="0" end="0"/>
                                            </p:txEl>
                                          </p:spTgt>
                                        </p:tgtEl>
                                        <p:attrNameLst>
                                          <p:attrName>style.visibility</p:attrName>
                                        </p:attrNameLst>
                                      </p:cBhvr>
                                      <p:to>
                                        <p:strVal val="visible"/>
                                      </p:to>
                                    </p:set>
                                    <p:set>
                                      <p:cBhvr>
                                        <p:cTn id="66" dur="455" fill="hold">
                                          <p:stCondLst>
                                            <p:cond delay="0"/>
                                          </p:stCondLst>
                                        </p:cTn>
                                        <p:tgtEl>
                                          <p:spTgt spid="19">
                                            <p:txEl>
                                              <p:pRg st="0" end="0"/>
                                            </p:txEl>
                                          </p:spTgt>
                                        </p:tgtEl>
                                        <p:attrNameLst>
                                          <p:attrName>style.rotation</p:attrName>
                                        </p:attrNameLst>
                                      </p:cBhvr>
                                      <p:to>
                                        <p:strVal val="-45.0"/>
                                      </p:to>
                                    </p:set>
                                    <p:anim calcmode="lin" valueType="num">
                                      <p:cBhvr>
                                        <p:cTn id="67" dur="455" fill="hold">
                                          <p:stCondLst>
                                            <p:cond delay="455"/>
                                          </p:stCondLst>
                                        </p:cTn>
                                        <p:tgtEl>
                                          <p:spTgt spid="1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8" dur="455" fill="hold">
                                          <p:stCondLst>
                                            <p:cond delay="0"/>
                                          </p:stCondLst>
                                        </p:cTn>
                                        <p:tgtEl>
                                          <p:spTgt spid="19">
                                            <p:txEl>
                                              <p:pRg st="0" end="0"/>
                                            </p:txEl>
                                          </p:spTgt>
                                        </p:tgtEl>
                                        <p:attrNameLst>
                                          <p:attrName>ppt_y</p:attrName>
                                        </p:attrNameLst>
                                      </p:cBhvr>
                                      <p:tavLst>
                                        <p:tav tm="0">
                                          <p:val>
                                            <p:strVal val="#ppt_y-1"/>
                                          </p:val>
                                        </p:tav>
                                        <p:tav tm="100000">
                                          <p:val>
                                            <p:strVal val="#ppt_y-(0.354*#ppt_w-0.172*#ppt_h)"/>
                                          </p:val>
                                        </p:tav>
                                      </p:tavLst>
                                    </p:anim>
                                    <p:anim calcmode="lin" valueType="num">
                                      <p:cBhvr>
                                        <p:cTn id="69" dur="156" decel="50000" autoRev="1" fill="hold">
                                          <p:stCondLst>
                                            <p:cond delay="455"/>
                                          </p:stCondLst>
                                        </p:cTn>
                                        <p:tgtEl>
                                          <p:spTgt spid="1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0" dur="136" fill="hold">
                                          <p:stCondLst>
                                            <p:cond delay="864"/>
                                          </p:stCondLst>
                                        </p:cTn>
                                        <p:tgtEl>
                                          <p:spTgt spid="1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5" presetClass="entr" presetSubtype="0" fill="hold" nodeType="click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fade">
                                      <p:cBhvr>
                                        <p:cTn id="75" dur="2000"/>
                                        <p:tgtEl>
                                          <p:spTgt spid="20"/>
                                        </p:tgtEl>
                                      </p:cBhvr>
                                    </p:animEffect>
                                    <p:anim calcmode="lin" valueType="num">
                                      <p:cBhvr>
                                        <p:cTn id="76" dur="2000" fill="hold"/>
                                        <p:tgtEl>
                                          <p:spTgt spid="20"/>
                                        </p:tgtEl>
                                        <p:attrNameLst>
                                          <p:attrName>ppt_w</p:attrName>
                                        </p:attrNameLst>
                                      </p:cBhvr>
                                      <p:tavLst>
                                        <p:tav tm="0" fmla="#ppt_w*sin(2.5*pi*$)">
                                          <p:val>
                                            <p:fltVal val="0"/>
                                          </p:val>
                                        </p:tav>
                                        <p:tav tm="100000">
                                          <p:val>
                                            <p:fltVal val="1"/>
                                          </p:val>
                                        </p:tav>
                                      </p:tavLst>
                                    </p:anim>
                                    <p:anim calcmode="lin" valueType="num">
                                      <p:cBhvr>
                                        <p:cTn id="77" dur="2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8" name="Image 1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
        <p:nvSpPr>
          <p:cNvPr id="16" name="Rectangle 15"/>
          <p:cNvSpPr/>
          <p:nvPr/>
        </p:nvSpPr>
        <p:spPr>
          <a:xfrm>
            <a:off x="3714931" y="1350363"/>
            <a:ext cx="4762136" cy="1200329"/>
          </a:xfrm>
          <a:prstGeom prst="rect">
            <a:avLst/>
          </a:prstGeom>
          <a:noFill/>
        </p:spPr>
        <p:txBody>
          <a:bodyPr wrap="none" lIns="91440" tIns="45720" rIns="91440" bIns="45720">
            <a:spAutoFit/>
          </a:bodyPr>
          <a:lstStyle/>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Le Musée du train</a:t>
            </a:r>
          </a:p>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 à Mulhouse</a:t>
            </a:r>
            <a:endParaRPr lang="fr-FR" sz="3600" b="1" cap="none" spc="50" dirty="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6">
                                            <p:txEl>
                                              <p:pRg st="1" end="1"/>
                                            </p:txEl>
                                          </p:spTgt>
                                        </p:tgtEl>
                                        <p:attrNameLst>
                                          <p:attrName>style.visibility</p:attrName>
                                        </p:attrNameLst>
                                      </p:cBhvr>
                                      <p:to>
                                        <p:strVal val="visible"/>
                                      </p:to>
                                    </p:set>
                                    <p:set>
                                      <p:cBhvr>
                                        <p:cTn id="59" dur="455" fill="hold">
                                          <p:stCondLst>
                                            <p:cond delay="0"/>
                                          </p:stCondLst>
                                        </p:cTn>
                                        <p:tgtEl>
                                          <p:spTgt spid="16">
                                            <p:txEl>
                                              <p:pRg st="1" end="1"/>
                                            </p:txEl>
                                          </p:spTgt>
                                        </p:tgtEl>
                                        <p:attrNameLst>
                                          <p:attrName>style.rotation</p:attrName>
                                        </p:attrNameLst>
                                      </p:cBhvr>
                                      <p:to>
                                        <p:strVal val="-45.0"/>
                                      </p:to>
                                    </p:set>
                                    <p:anim calcmode="lin" valueType="num">
                                      <p:cBhvr>
                                        <p:cTn id="60" dur="455" fill="hold">
                                          <p:stCondLst>
                                            <p:cond delay="455"/>
                                          </p:stCondLst>
                                        </p:cTn>
                                        <p:tgtEl>
                                          <p:spTgt spid="1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6">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5"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2000"/>
                                        <p:tgtEl>
                                          <p:spTgt spid="18"/>
                                        </p:tgtEl>
                                      </p:cBhvr>
                                    </p:animEffect>
                                    <p:anim calcmode="lin" valueType="num">
                                      <p:cBhvr>
                                        <p:cTn id="69" dur="2000" fill="hold"/>
                                        <p:tgtEl>
                                          <p:spTgt spid="18"/>
                                        </p:tgtEl>
                                        <p:attrNameLst>
                                          <p:attrName>ppt_w</p:attrName>
                                        </p:attrNameLst>
                                      </p:cBhvr>
                                      <p:tavLst>
                                        <p:tav tm="0" fmla="#ppt_w*sin(2.5*pi*$)">
                                          <p:val>
                                            <p:fltVal val="0"/>
                                          </p:val>
                                        </p:tav>
                                        <p:tav tm="100000">
                                          <p:val>
                                            <p:fltVal val="1"/>
                                          </p:val>
                                        </p:tav>
                                      </p:tavLst>
                                    </p:anim>
                                    <p:anim calcmode="lin" valueType="num">
                                      <p:cBhvr>
                                        <p:cTn id="70"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615960" y="1655590"/>
            <a:ext cx="7286506" cy="3477875"/>
          </a:xfrm>
          <a:prstGeom prst="rect">
            <a:avLst/>
          </a:prstGeom>
        </p:spPr>
        <p:txBody>
          <a:bodyPr wrap="square">
            <a:spAutoFit/>
          </a:bodyPr>
          <a:lstStyle/>
          <a:p>
            <a:r>
              <a:rPr lang="fr-FR" sz="2000" b="1" dirty="0" smtClean="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Le </a:t>
            </a:r>
            <a:r>
              <a:rPr lang="fr-FR" sz="2000" b="1" dirty="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musée comporte la seule collection globale de l'histoire des chemins de fer français. Situé à Mulhouse (Haut-Rhin), il est la continuation du « musée français du Chemin de fer » (de l'ancien nom de l'association). Aujourd'hui, l'association s'appelle Cité du train - Patrimoine SNCF et est chargée de conserver les pièces principales du patrimoine historique de la SNCF. La Cité du train abrite aujourd'hui sur 60 000 m23 une collection de plus d'une centaine d'engins et de véhicules ferroviaires de toutes époques.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 r="13" b="8725"/>
          <a:stretch/>
        </p:blipFill>
        <p:spPr>
          <a:xfrm>
            <a:off x="2492226" y="1510362"/>
            <a:ext cx="7207547" cy="37683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Image 1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4536546" y="2492018"/>
            <a:ext cx="3147934" cy="1675151"/>
          </a:xfrm>
          <a:prstGeom prst="rect">
            <a:avLst/>
          </a:prstGeom>
          <a:effectLst>
            <a:glow rad="139700">
              <a:schemeClr val="accent5">
                <a:satMod val="175000"/>
                <a:alpha val="40000"/>
              </a:schemeClr>
            </a:glow>
          </a:effectLst>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13" presetClass="entr" presetSubtype="16"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plus(in)">
                                      <p:cBhvr>
                                        <p:cTn id="5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99320" y="1447155"/>
            <a:ext cx="6763619" cy="398029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70667" y="1598134"/>
            <a:ext cx="6927363" cy="366173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776537" y="1376362"/>
            <a:ext cx="6638925" cy="410527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55111" y="1383726"/>
            <a:ext cx="6107841" cy="407316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6362"/>
            <a:ext cx="6153546" cy="409835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39094" y="1440333"/>
            <a:ext cx="6992315" cy="393317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839161" y="1467546"/>
            <a:ext cx="6535565" cy="392290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385" b="8878"/>
          <a:stretch/>
        </p:blipFill>
        <p:spPr>
          <a:xfrm>
            <a:off x="2923674" y="1402864"/>
            <a:ext cx="6411467" cy="403077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17617" y="1272671"/>
            <a:ext cx="6861182" cy="422842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702658" y="1624405"/>
            <a:ext cx="6780794" cy="36258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7"/>
          <a:stretch/>
        </p:blipFill>
        <p:spPr>
          <a:xfrm>
            <a:off x="2736309" y="1421525"/>
            <a:ext cx="6858442" cy="407957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55112" y="1381808"/>
            <a:ext cx="6107840" cy="407698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476625" y="1462087"/>
            <a:ext cx="5238750" cy="393382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4201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52338" y="1460952"/>
            <a:ext cx="6942413" cy="390510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464892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69" b="9956"/>
          <a:stretch/>
        </p:blipFill>
        <p:spPr>
          <a:xfrm>
            <a:off x="3125997" y="1409493"/>
            <a:ext cx="5969408" cy="403901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18696545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99442" y="4550042"/>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46712" y="1627938"/>
            <a:ext cx="7251409" cy="362570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623582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055112" y="1401742"/>
            <a:ext cx="6107839" cy="407189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42373" y="1348739"/>
            <a:ext cx="6536279" cy="415236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7" name="Rectangle 16"/>
          <p:cNvSpPr/>
          <p:nvPr/>
        </p:nvSpPr>
        <p:spPr>
          <a:xfrm>
            <a:off x="2903307" y="3962192"/>
            <a:ext cx="6472669" cy="1569660"/>
          </a:xfrm>
          <a:prstGeom prst="rect">
            <a:avLst/>
          </a:prstGeom>
          <a:noFill/>
        </p:spPr>
        <p:txBody>
          <a:bodyPr wrap="none" lIns="91440" tIns="45720" rIns="91440" bIns="45720">
            <a:spAutoFit/>
          </a:bodyPr>
          <a:lstStyle/>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Et oui j’y suis allé !</a:t>
            </a:r>
          </a:p>
          <a:p>
            <a:pPr algn="ctr"/>
            <a:r>
              <a:rPr lang="fr-FR" sz="4800" b="1" cap="none"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En 2004</a:t>
            </a:r>
            <a:endParaRPr lang="fr-FR" sz="4800" b="1" cap="none"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7">
                                            <p:txEl>
                                              <p:pRg st="0" end="0"/>
                                            </p:txEl>
                                          </p:spTgt>
                                        </p:tgtEl>
                                        <p:attrNameLst>
                                          <p:attrName>style.visibility</p:attrName>
                                        </p:attrNameLst>
                                      </p:cBhvr>
                                      <p:to>
                                        <p:strVal val="visible"/>
                                      </p:to>
                                    </p:set>
                                    <p:set>
                                      <p:cBhvr>
                                        <p:cTn id="50" dur="455" fill="hold">
                                          <p:stCondLst>
                                            <p:cond delay="0"/>
                                          </p:stCondLst>
                                        </p:cTn>
                                        <p:tgtEl>
                                          <p:spTgt spid="17">
                                            <p:txEl>
                                              <p:pRg st="0" end="0"/>
                                            </p:txEl>
                                          </p:spTgt>
                                        </p:tgtEl>
                                        <p:attrNameLst>
                                          <p:attrName>style.rotation</p:attrName>
                                        </p:attrNameLst>
                                      </p:cBhvr>
                                      <p:to>
                                        <p:strVal val="-45.0"/>
                                      </p:to>
                                    </p:set>
                                    <p:anim calcmode="lin" valueType="num">
                                      <p:cBhvr>
                                        <p:cTn id="51"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7">
                                            <p:txEl>
                                              <p:pRg st="1" end="1"/>
                                            </p:txEl>
                                          </p:spTgt>
                                        </p:tgtEl>
                                        <p:attrNameLst>
                                          <p:attrName>style.visibility</p:attrName>
                                        </p:attrNameLst>
                                      </p:cBhvr>
                                      <p:to>
                                        <p:strVal val="visible"/>
                                      </p:to>
                                    </p:set>
                                    <p:set>
                                      <p:cBhvr>
                                        <p:cTn id="59" dur="455" fill="hold">
                                          <p:stCondLst>
                                            <p:cond delay="0"/>
                                          </p:stCondLst>
                                        </p:cTn>
                                        <p:tgtEl>
                                          <p:spTgt spid="17">
                                            <p:txEl>
                                              <p:pRg st="1" end="1"/>
                                            </p:txEl>
                                          </p:spTgt>
                                        </p:tgtEl>
                                        <p:attrNameLst>
                                          <p:attrName>style.rotation</p:attrName>
                                        </p:attrNameLst>
                                      </p:cBhvr>
                                      <p:to>
                                        <p:strVal val="-45.0"/>
                                      </p:to>
                                    </p:set>
                                    <p:anim calcmode="lin" valueType="num">
                                      <p:cBhvr>
                                        <p:cTn id="60" dur="455" fill="hold">
                                          <p:stCondLst>
                                            <p:cond delay="455"/>
                                          </p:stCondLst>
                                        </p:cTn>
                                        <p:tgtEl>
                                          <p:spTgt spid="17">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7">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7">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7">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3055112" y="1405427"/>
            <a:ext cx="5974925" cy="39760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3735183" y="1146661"/>
            <a:ext cx="4750660" cy="707886"/>
          </a:xfrm>
          <a:prstGeom prst="rect">
            <a:avLst/>
          </a:prstGeom>
          <a:noFill/>
        </p:spPr>
        <p:txBody>
          <a:bodyPr wrap="none" lIns="91440" tIns="45720" rIns="91440" bIns="45720">
            <a:spAutoFit/>
          </a:bodyPr>
          <a:lstStyle/>
          <a:p>
            <a:pPr algn="ctr"/>
            <a:r>
              <a:rPr lang="fr-FR" sz="40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rPr>
              <a:t>La Cité du Train</a:t>
            </a:r>
            <a:endParaRPr lang="fr-FR" sz="40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19" name="Image 1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grpId="0" nodeType="clickEffect">
                                  <p:stCondLst>
                                    <p:cond delay="0"/>
                                  </p:stCondLst>
                                  <p:iterate type="lt">
                                    <p:tmPct val="50000"/>
                                  </p:iterate>
                                  <p:childTnLst>
                                    <p:set>
                                      <p:cBhvr>
                                        <p:cTn id="49" dur="1" fill="hold">
                                          <p:stCondLst>
                                            <p:cond delay="0"/>
                                          </p:stCondLst>
                                        </p:cTn>
                                        <p:tgtEl>
                                          <p:spTgt spid="18"/>
                                        </p:tgtEl>
                                        <p:attrNameLst>
                                          <p:attrName>style.visibility</p:attrName>
                                        </p:attrNameLst>
                                      </p:cBhvr>
                                      <p:to>
                                        <p:strVal val="visible"/>
                                      </p:to>
                                    </p:set>
                                    <p:set>
                                      <p:cBhvr>
                                        <p:cTn id="50" dur="455" fill="hold">
                                          <p:stCondLst>
                                            <p:cond delay="0"/>
                                          </p:stCondLst>
                                        </p:cTn>
                                        <p:tgtEl>
                                          <p:spTgt spid="18"/>
                                        </p:tgtEl>
                                        <p:attrNameLst>
                                          <p:attrName>style.rotation</p:attrName>
                                        </p:attrNameLst>
                                      </p:cBhvr>
                                      <p:to>
                                        <p:strVal val="-45.0"/>
                                      </p:to>
                                    </p:set>
                                    <p:anim calcmode="lin" valueType="num">
                                      <p:cBhvr>
                                        <p:cTn id="51" dur="455" fill="hold">
                                          <p:stCondLst>
                                            <p:cond delay="455"/>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8"/>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5" presetClass="entr" presetSubtype="0" fill="hold" nodeType="click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2000"/>
                                        <p:tgtEl>
                                          <p:spTgt spid="19"/>
                                        </p:tgtEl>
                                      </p:cBhvr>
                                    </p:animEffect>
                                    <p:anim calcmode="lin" valueType="num">
                                      <p:cBhvr>
                                        <p:cTn id="60" dur="2000" fill="hold"/>
                                        <p:tgtEl>
                                          <p:spTgt spid="19"/>
                                        </p:tgtEl>
                                        <p:attrNameLst>
                                          <p:attrName>ppt_w</p:attrName>
                                        </p:attrNameLst>
                                      </p:cBhvr>
                                      <p:tavLst>
                                        <p:tav tm="0" fmla="#ppt_w*sin(2.5*pi*$)">
                                          <p:val>
                                            <p:fltVal val="0"/>
                                          </p:val>
                                        </p:tav>
                                        <p:tav tm="100000">
                                          <p:val>
                                            <p:fltVal val="1"/>
                                          </p:val>
                                        </p:tav>
                                      </p:tavLst>
                                    </p:anim>
                                    <p:anim calcmode="lin" valueType="num">
                                      <p:cBhvr>
                                        <p:cTn id="61" dur="2000" fill="hold"/>
                                        <p:tgtEl>
                                          <p:spTgt spid="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P spid="18"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196</TotalTime>
  <Words>264</Words>
  <Application>Microsoft Office PowerPoint</Application>
  <PresentationFormat>Grand écran</PresentationFormat>
  <Paragraphs>106</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35</cp:revision>
  <dcterms:created xsi:type="dcterms:W3CDTF">2021-05-19T18:15:16Z</dcterms:created>
  <dcterms:modified xsi:type="dcterms:W3CDTF">2021-05-21T17:45:33Z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