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6" r:id="rId17"/>
    <p:sldId id="278" r:id="rId18"/>
    <p:sldId id="279" r:id="rId19"/>
    <p:sldId id="280" r:id="rId20"/>
    <p:sldId id="281"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Uv9yzZoUj98sY7LC6g4DQ==" hashData="3Pl2xxQRM8xcVmsOWEbQjDAeEVRMNIqETFthbplaYzCA/2mXzL8eIddwMUwu9PSFlR/3rBhXA/QT86+0Rpxi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8421" autoAdjust="0"/>
  </p:normalViewPr>
  <p:slideViewPr>
    <p:cSldViewPr snapToGrid="0" showGuides="1">
      <p:cViewPr varScale="1">
        <p:scale>
          <a:sx n="58" d="100"/>
          <a:sy n="58" d="100"/>
        </p:scale>
        <p:origin x="96"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N°4</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238500" y="1514475"/>
            <a:ext cx="5715000" cy="382905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147253" y="1321985"/>
            <a:ext cx="5897493" cy="421402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35927" y="1436512"/>
            <a:ext cx="5320146" cy="39849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98309" y="1381164"/>
            <a:ext cx="6154698" cy="409567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363220"/>
            <a:ext cx="6154698" cy="409567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72733" y="1373932"/>
            <a:ext cx="6420039" cy="412716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48050" y="1428750"/>
            <a:ext cx="5295900" cy="40005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12837" y="1441468"/>
            <a:ext cx="5966325" cy="397506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280" t="15570" r="178" b="3377"/>
          <a:stretch/>
        </p:blipFill>
        <p:spPr>
          <a:xfrm>
            <a:off x="3676303" y="1438773"/>
            <a:ext cx="4839393" cy="398045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08254" y="1381164"/>
            <a:ext cx="6154698" cy="409567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69079" y="1405963"/>
            <a:ext cx="5954239" cy="404607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370632"/>
            <a:ext cx="6175102" cy="411673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a:blip r:embed="rId5"/>
          <a:stretch>
            <a:fillRect/>
          </a:stretch>
        </p:blipFill>
        <p:spPr>
          <a:xfrm>
            <a:off x="2674421" y="1512916"/>
            <a:ext cx="6887690" cy="385710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644881" y="1629296"/>
            <a:ext cx="6918179" cy="360772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35</cp:revision>
  <dcterms:created xsi:type="dcterms:W3CDTF">2021-05-19T18:15:16Z</dcterms:created>
  <dcterms:modified xsi:type="dcterms:W3CDTF">2021-05-21T17:24:05Z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