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8" r:id="rId23"/>
    <p:sldId id="269"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Zv6PbCxTB+vvwbEXC1pgQ==" hashData="gT4OQCJgxV8hv73sHkySxpCkiBQgiC6RWuiw7hedxOK/JqBKZMmQ+OrIDAYC/LFSsZWK4uiTxdipdYwr4PW3P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N°2</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39094" y="1593515"/>
            <a:ext cx="6878808" cy="368757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04"/>
          <a:stretch/>
        </p:blipFill>
        <p:spPr>
          <a:xfrm>
            <a:off x="2683791" y="1484025"/>
            <a:ext cx="6876647" cy="38674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572910"/>
            <a:ext cx="6992315" cy="36709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402314"/>
            <a:ext cx="5966325" cy="40533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26032" y="1753914"/>
            <a:ext cx="6905378" cy="344909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43620" y="1515556"/>
            <a:ext cx="6219332" cy="384349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89984" y="1424990"/>
            <a:ext cx="6012031" cy="400802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106751" y="1426109"/>
            <a:ext cx="6033587" cy="402239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2656020" y="1546167"/>
            <a:ext cx="6895214" cy="375735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905345" y="1479068"/>
            <a:ext cx="6387427" cy="38998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41024" y="1517203"/>
            <a:ext cx="5738977" cy="382359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9221" y="1759856"/>
            <a:ext cx="6655066" cy="332753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r="-415"/>
          <a:stretch/>
        </p:blipFill>
        <p:spPr>
          <a:xfrm>
            <a:off x="2737757" y="1459997"/>
            <a:ext cx="6716485" cy="39546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72110" y="1422237"/>
            <a:ext cx="6047779" cy="401352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52338" y="1455816"/>
            <a:ext cx="6987044" cy="394636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2021-05-19T18:15:16Z</dcterms:created>
  <dcterms:modified xsi:type="dcterms:W3CDTF">2021-05-21T16:38:35Z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