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8" r:id="rId18"/>
    <p:sldId id="279" r:id="rId19"/>
    <p:sldId id="280" r:id="rId20"/>
    <p:sldId id="281"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U/pFIHZ5p9eGPI/I3oqmw==" hashData="Fu1cJ/BuxqbKph6s53hQ0gjDvK2oNiOc5B5qs9ij4TFHuq6T3HBN/QFCBUTo9kl1rO0Mq3jdN7kcjbcKfLnRK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88421" autoAdjust="0"/>
  </p:normalViewPr>
  <p:slideViewPr>
    <p:cSldViewPr snapToGrid="0" showGuides="1">
      <p:cViewPr varScale="1">
        <p:scale>
          <a:sx n="70" d="100"/>
          <a:sy n="70" d="100"/>
        </p:scale>
        <p:origin x="6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20/05/2021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20/05/2021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20/05/2021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20/05/2021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20/05/2021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N°1</a:t>
            </a:r>
            <a:endParaRPr lang="fr-FR" sz="6600" b="1" cap="none" spc="50" dirty="0">
              <a:ln w="0">
                <a:solidFill>
                  <a:srgbClr val="00B050"/>
                </a:solidFill>
              </a:ln>
              <a:solidFill>
                <a:schemeClr val="bg2"/>
              </a:solidFill>
              <a:effectLst>
                <a:glow rad="228600">
                  <a:schemeClr val="accent1">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a:t>
            </a: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a:t>
            </a: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2620764" y="1458438"/>
            <a:ext cx="6992315" cy="394112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endPar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39094" y="1593515"/>
            <a:ext cx="6878808" cy="368757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05"/>
          <a:stretch/>
        </p:blipFill>
        <p:spPr>
          <a:xfrm>
            <a:off x="2795484" y="1391475"/>
            <a:ext cx="6686360" cy="408282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104"/>
          <a:stretch/>
        </p:blipFill>
        <p:spPr>
          <a:xfrm>
            <a:off x="2683791" y="1484025"/>
            <a:ext cx="6876647" cy="386746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5948"/>
            <a:ext cx="6169494" cy="408610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39"/>
          <a:stretch/>
        </p:blipFill>
        <p:spPr>
          <a:xfrm>
            <a:off x="2639094" y="1384573"/>
            <a:ext cx="6992315" cy="399688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3285" t="-1" r="2840" b="463"/>
          <a:stretch/>
        </p:blipFill>
        <p:spPr>
          <a:xfrm>
            <a:off x="2638448" y="1654754"/>
            <a:ext cx="6956303" cy="34718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83955" y="1454046"/>
            <a:ext cx="7047453" cy="396304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460951"/>
            <a:ext cx="6955657" cy="391255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09406" y="1381164"/>
            <a:ext cx="6154698" cy="409567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06028" y="1409074"/>
            <a:ext cx="5333238" cy="400477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41383" y="1402720"/>
            <a:ext cx="6781949" cy="406916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a:blip r:embed="rId5"/>
          <a:stretch>
            <a:fillRect/>
          </a:stretch>
        </p:blipFill>
        <p:spPr>
          <a:xfrm>
            <a:off x="2622029" y="1499017"/>
            <a:ext cx="6941775" cy="385654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493692" y="1399875"/>
            <a:ext cx="3204616" cy="4077034"/>
          </a:xfrm>
          <a:prstGeom prst="rect">
            <a:avLst/>
          </a:prstGeom>
          <a:effectLst>
            <a:glow rad="228600">
              <a:schemeClr val="accent5">
                <a:satMod val="175000"/>
                <a:alpha val="40000"/>
              </a:schemeClr>
            </a:glow>
          </a:effectLst>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2021-05-19T18:15:16Z</dcterms:created>
  <dcterms:modified xsi:type="dcterms:W3CDTF">2021-05-20T18:43:20Z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