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77" r:id="rId3"/>
    <p:sldId id="278" r:id="rId4"/>
    <p:sldId id="271" r:id="rId5"/>
    <p:sldId id="276" r:id="rId6"/>
    <p:sldId id="273" r:id="rId7"/>
    <p:sldId id="274" r:id="rId8"/>
    <p:sldId id="257" r:id="rId9"/>
    <p:sldId id="258" r:id="rId10"/>
    <p:sldId id="259" r:id="rId11"/>
    <p:sldId id="260" r:id="rId12"/>
    <p:sldId id="261" r:id="rId13"/>
    <p:sldId id="262" r:id="rId14"/>
    <p:sldId id="263" r:id="rId15"/>
    <p:sldId id="264" r:id="rId16"/>
    <p:sldId id="265" r:id="rId17"/>
    <p:sldId id="266" r:id="rId18"/>
    <p:sldId id="268" r:id="rId19"/>
    <p:sldId id="269" r:id="rId20"/>
    <p:sldId id="270" r:id="rId21"/>
    <p:sldId id="267" r:id="rId22"/>
    <p:sldId id="279" r:id="rId23"/>
    <p:sldId id="275"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EYbBvb1cfwcECXC7VbK0g==" hashData="g69rYhb2X9INnCjplDmYGTGRnmaxpgCbwWDFTZMiuYfHUTYjeaUp+KZouCONjAuFgXrns0bKhIXnyczwls6tD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C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3" d="100"/>
          <a:sy n="53" d="100"/>
        </p:scale>
        <p:origin x="96" y="594"/>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F6B202-3ACC-42AE-8918-7708023A8079}" type="datetimeFigureOut">
              <a:rPr lang="fr-FR" smtClean="0"/>
              <a:t>21/01/2019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26BA3D-208D-4900-AEAF-7EA9C7844A2B}" type="slidenum">
              <a:rPr lang="fr-FR" smtClean="0"/>
              <a:t>‹N°›</a:t>
            </a:fld>
            <a:endParaRPr lang="fr-FR"/>
          </a:p>
        </p:txBody>
      </p:sp>
    </p:spTree>
    <p:extLst>
      <p:ext uri="{BB962C8B-B14F-4D97-AF65-F5344CB8AC3E}">
        <p14:creationId xmlns:p14="http://schemas.microsoft.com/office/powerpoint/2010/main" val="25774180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E26BA3D-208D-4900-AEAF-7EA9C7844A2B}" type="slidenum">
              <a:rPr lang="fr-FR" smtClean="0"/>
              <a:t>1</a:t>
            </a:fld>
            <a:endParaRPr lang="fr-FR"/>
          </a:p>
        </p:txBody>
      </p:sp>
    </p:spTree>
    <p:extLst>
      <p:ext uri="{BB962C8B-B14F-4D97-AF65-F5344CB8AC3E}">
        <p14:creationId xmlns:p14="http://schemas.microsoft.com/office/powerpoint/2010/main" val="1732036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E26BA3D-208D-4900-AEAF-7EA9C7844A2B}" type="slidenum">
              <a:rPr lang="fr-FR" smtClean="0"/>
              <a:t>24</a:t>
            </a:fld>
            <a:endParaRPr lang="fr-FR"/>
          </a:p>
        </p:txBody>
      </p:sp>
    </p:spTree>
    <p:extLst>
      <p:ext uri="{BB962C8B-B14F-4D97-AF65-F5344CB8AC3E}">
        <p14:creationId xmlns:p14="http://schemas.microsoft.com/office/powerpoint/2010/main" val="4146095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4CB526DF-CDBA-4BC5-9D93-C3E056BE3673}" type="datetime1">
              <a:rPr lang="fr-FR" smtClean="0"/>
              <a:t>21/01/2019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1F3BD9E-2385-44F4-A446-2E7FB4F49AE3}" type="datetime1">
              <a:rPr lang="fr-FR" smtClean="0"/>
              <a:t>21/01/2019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56353D9F-C2B7-48AB-AB6E-E349AF69BD96}" type="datetime1">
              <a:rPr lang="fr-FR" smtClean="0"/>
              <a:t>21/01/2019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B388E5-D8D1-4AF1-978D-9F7F24B665F0}"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BD61525-926D-46EC-BE2D-68D3CB2F57E2}" type="datetime1">
              <a:rPr lang="fr-FR" smtClean="0"/>
              <a:t>21/01/2019</a:t>
            </a:fld>
            <a:endParaRPr lang="fr-FR"/>
          </a:p>
        </p:txBody>
      </p:sp>
      <p:sp>
        <p:nvSpPr>
          <p:cNvPr id="8" name="Espace réservé du pied de page 7"/>
          <p:cNvSpPr>
            <a:spLocks noGrp="1"/>
          </p:cNvSpPr>
          <p:nvPr>
            <p:ph type="ftr" sz="quarter" idx="11"/>
          </p:nvPr>
        </p:nvSpPr>
        <p:spPr/>
        <p:txBody>
          <a:bodyPr/>
          <a:lstStyle/>
          <a:p>
            <a:r>
              <a:rPr lang="fr-FR" smtClean="0"/>
              <a:t>PPS Lande Janvier 2019</a:t>
            </a:r>
            <a:endParaRPr lang="fr-FR"/>
          </a:p>
        </p:txBody>
      </p:sp>
      <p:sp>
        <p:nvSpPr>
          <p:cNvPr id="9" name="Espace réservé du numéro de diapositive 8"/>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C5E2E833-AAD4-4B06-A144-96C6A78F032D}" type="datetime1">
              <a:rPr lang="fr-FR" smtClean="0"/>
              <a:t>21/01/2019</a:t>
            </a:fld>
            <a:endParaRPr lang="fr-FR"/>
          </a:p>
        </p:txBody>
      </p:sp>
      <p:sp>
        <p:nvSpPr>
          <p:cNvPr id="4" name="Espace réservé du pied de page 3"/>
          <p:cNvSpPr>
            <a:spLocks noGrp="1"/>
          </p:cNvSpPr>
          <p:nvPr>
            <p:ph type="ftr" sz="quarter" idx="11"/>
          </p:nvPr>
        </p:nvSpPr>
        <p:spPr/>
        <p:txBody>
          <a:bodyPr/>
          <a:lstStyle/>
          <a:p>
            <a:r>
              <a:rPr lang="fr-FR" smtClean="0"/>
              <a:t>PPS Lande Janvier 2019</a:t>
            </a:r>
            <a:endParaRPr lang="fr-FR"/>
          </a:p>
        </p:txBody>
      </p:sp>
      <p:sp>
        <p:nvSpPr>
          <p:cNvPr id="5" name="Espace réservé du numéro de diapositive 4"/>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0875C65-D795-4A6F-B6A5-E5D87D7360BD}" type="datetime1">
              <a:rPr lang="fr-FR" smtClean="0"/>
              <a:t>21/01/2019</a:t>
            </a:fld>
            <a:endParaRPr lang="fr-FR"/>
          </a:p>
        </p:txBody>
      </p:sp>
      <p:sp>
        <p:nvSpPr>
          <p:cNvPr id="3" name="Espace réservé du pied de page 2"/>
          <p:cNvSpPr>
            <a:spLocks noGrp="1"/>
          </p:cNvSpPr>
          <p:nvPr>
            <p:ph type="ftr" sz="quarter" idx="11"/>
          </p:nvPr>
        </p:nvSpPr>
        <p:spPr/>
        <p:txBody>
          <a:bodyPr/>
          <a:lstStyle/>
          <a:p>
            <a:r>
              <a:rPr lang="fr-FR" smtClean="0"/>
              <a:t>PPS Lande Janvier 2019</a:t>
            </a:r>
            <a:endParaRPr lang="fr-FR"/>
          </a:p>
        </p:txBody>
      </p:sp>
      <p:sp>
        <p:nvSpPr>
          <p:cNvPr id="4" name="Espace réservé du numéro de diapositive 3"/>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2C836CF-904C-46B4-B776-D424A58655CD}"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0CD2820-51CC-46B4-AFB2-EBD4A23824DA}"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1407F81-FFEC-438E-B07B-F67AB35BA07C}" type="datetime1">
              <a:rPr lang="fr-FR" smtClean="0"/>
              <a:t>21/01/2019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8E96B5-C0B9-408A-ACEE-4CDDFBA258A7}" type="datetime1">
              <a:rPr lang="fr-FR" smtClean="0"/>
              <a:t>21/01/2019</a:t>
            </a:fld>
            <a:endParaRPr lang="fr-FR"/>
          </a:p>
        </p:txBody>
      </p:sp>
      <p:sp>
        <p:nvSpPr>
          <p:cNvPr id="5" name="Espace réservé du pied de page 4"/>
          <p:cNvSpPr>
            <a:spLocks noGrp="1"/>
          </p:cNvSpPr>
          <p:nvPr>
            <p:ph type="ftr" sz="quarter" idx="11"/>
          </p:nvPr>
        </p:nvSpPr>
        <p:spPr/>
        <p:txBody>
          <a:bodyPr/>
          <a:lstStyle/>
          <a:p>
            <a:r>
              <a:rPr lang="fr-FR" smtClean="0"/>
              <a:t>PPS Lande Janvier 2019</a:t>
            </a:r>
            <a:endParaRPr lang="fr-FR"/>
          </a:p>
        </p:txBody>
      </p:sp>
      <p:sp>
        <p:nvSpPr>
          <p:cNvPr id="6" name="Espace réservé du numéro de diapositive 5"/>
          <p:cNvSpPr>
            <a:spLocks noGrp="1"/>
          </p:cNvSpPr>
          <p:nvPr>
            <p:ph type="sldNum" sz="quarter" idx="12"/>
          </p:nvPr>
        </p:nvSpPr>
        <p:spPr/>
        <p:txBody>
          <a:bodyPr/>
          <a:lstStyle/>
          <a:p>
            <a:fld id="{7975AB68-7493-41E4-BC14-67924E48428B}" type="slidenum">
              <a:rPr lang="fr-FR" smtClean="0"/>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3">
                <a:lumMod val="5000"/>
                <a:lumOff val="95000"/>
              </a:schemeClr>
            </a:gs>
            <a:gs pos="4000">
              <a:srgbClr val="FFFCC5"/>
            </a:gs>
            <a:gs pos="0">
              <a:schemeClr val="accent3">
                <a:lumMod val="45000"/>
                <a:lumOff val="55000"/>
              </a:schemeClr>
            </a:gs>
            <a:gs pos="93000">
              <a:schemeClr val="bg1">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4774D7-1327-4513-B44F-BCB294C3F7B7}" type="datetime1">
              <a:rPr lang="fr-FR" smtClean="0"/>
              <a:t>21/01/2019</a:t>
            </a:fld>
            <a:endParaRPr lang="fr-FR"/>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75AB68-7493-41E4-BC14-67924E48428B}"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50975" y="0"/>
            <a:ext cx="10290049" cy="6858000"/>
          </a:xfrm>
          <a:prstGeom prst="rect">
            <a:avLst/>
          </a:prstGeom>
        </p:spPr>
      </p:pic>
      <p:sp>
        <p:nvSpPr>
          <p:cNvPr id="2" name="Titre 1"/>
          <p:cNvSpPr>
            <a:spLocks noGrp="1"/>
          </p:cNvSpPr>
          <p:nvPr>
            <p:ph type="ctrTitle"/>
          </p:nvPr>
        </p:nvSpPr>
        <p:spPr>
          <a:xfrm>
            <a:off x="1127447" y="1161952"/>
            <a:ext cx="9937104" cy="4032447"/>
          </a:xfrm>
        </p:spPr>
        <p:txBody>
          <a:bodyPr>
            <a:noAutofit/>
          </a:bodyPr>
          <a:lstStyle/>
          <a:p>
            <a:r>
              <a:rPr lang="fr-FR" sz="9600" b="1" dirty="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rPr>
              <a:t>Images chocs de l’explosion de </a:t>
            </a:r>
            <a:r>
              <a:rPr lang="fr-FR" sz="9600" b="1" dirty="0" smtClean="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rPr>
              <a:t>paris Avec le Gaz</a:t>
            </a:r>
            <a:br>
              <a:rPr lang="fr-FR" sz="9600" b="1" dirty="0" smtClean="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rPr>
            </a:br>
            <a:r>
              <a:rPr lang="fr-FR" sz="9600" b="1" dirty="0" smtClean="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rPr>
              <a:t> par Lande</a:t>
            </a:r>
            <a:endParaRPr lang="fr-FR" sz="9600" b="1" dirty="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endParaRPr>
          </a:p>
        </p:txBody>
      </p:sp>
      <p:sp>
        <p:nvSpPr>
          <p:cNvPr id="4" name="Rectangle 3"/>
          <p:cNvSpPr/>
          <p:nvPr/>
        </p:nvSpPr>
        <p:spPr>
          <a:xfrm>
            <a:off x="0" y="0"/>
            <a:ext cx="12192000" cy="6858000"/>
          </a:xfrm>
          <a:prstGeom prst="rect">
            <a:avLst/>
          </a:prstGeom>
          <a:noFill/>
          <a:ln w="190500">
            <a:solidFill>
              <a:schemeClr val="accent3">
                <a:lumMod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09599" y="6675436"/>
            <a:ext cx="2844800" cy="365125"/>
          </a:xfrm>
        </p:spPr>
        <p:txBody>
          <a:bodyPr/>
          <a:lstStyle/>
          <a:p>
            <a:fld id="{5B5D27F0-8C4C-42F5-83CD-BC653B06DD92}" type="datetime1">
              <a:rPr lang="fr-FR" smtClean="0"/>
              <a:t>21/01/2019</a:t>
            </a:fld>
            <a:endParaRPr lang="fr-FR" dirty="0"/>
          </a:p>
        </p:txBody>
      </p:sp>
      <p:sp>
        <p:nvSpPr>
          <p:cNvPr id="7" name="Espace réservé du pied de page 6"/>
          <p:cNvSpPr>
            <a:spLocks noGrp="1"/>
          </p:cNvSpPr>
          <p:nvPr>
            <p:ph type="ftr" sz="quarter" idx="11"/>
          </p:nvPr>
        </p:nvSpPr>
        <p:spPr>
          <a:xfrm>
            <a:off x="4165599" y="6735084"/>
            <a:ext cx="3860800" cy="365125"/>
          </a:xfrm>
        </p:spPr>
        <p:txBody>
          <a:bodyPr/>
          <a:lstStyle/>
          <a:p>
            <a:r>
              <a:rPr lang="fr-FR" dirty="0" smtClean="0"/>
              <a:t>PPS Lande Janvier 2019</a:t>
            </a:r>
            <a:endParaRPr lang="fr-FR" dirty="0"/>
          </a:p>
        </p:txBody>
      </p:sp>
      <p:sp>
        <p:nvSpPr>
          <p:cNvPr id="8" name="Espace réservé du numéro de diapositive 7"/>
          <p:cNvSpPr>
            <a:spLocks noGrp="1"/>
          </p:cNvSpPr>
          <p:nvPr>
            <p:ph type="sldNum" sz="quarter" idx="12"/>
          </p:nvPr>
        </p:nvSpPr>
        <p:spPr/>
        <p:txBody>
          <a:bodyPr/>
          <a:lstStyle/>
          <a:p>
            <a:fld id="{7975AB68-7493-41E4-BC14-67924E48428B}" type="slidenum">
              <a:rPr lang="fr-FR" smtClean="0"/>
              <a:t>1</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Le Pont de Moise - Pays-Bas 1_001.wav"/>
          </p:stSnd>
        </p:sndAc>
      </p:transition>
    </mc:Choice>
    <mc:Fallback xmlns="">
      <p:transition spd="slow" advTm="10000">
        <p:circle/>
        <p:sndAc>
          <p:stSnd loop="1">
            <p:snd r:embed="rId5" name="$$-Le Pont de Moise - Pays-Ba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3018"/>
            <a:ext cx="12192000" cy="6858000"/>
          </a:xfrm>
          <a:prstGeom prst="rect">
            <a:avLst/>
          </a:prstGeom>
        </p:spPr>
      </p:pic>
      <p:sp>
        <p:nvSpPr>
          <p:cNvPr id="6" name="Espace réservé de la date 5"/>
          <p:cNvSpPr>
            <a:spLocks noGrp="1"/>
          </p:cNvSpPr>
          <p:nvPr>
            <p:ph type="dt" sz="half" idx="10"/>
          </p:nvPr>
        </p:nvSpPr>
        <p:spPr/>
        <p:txBody>
          <a:bodyPr/>
          <a:lstStyle/>
          <a:p>
            <a:fld id="{ED44489F-0F82-40BA-8D5B-B8F35EA08C0D}" type="datetime1">
              <a:rPr lang="fr-FR" smtClean="0"/>
              <a:t>21/01/2019</a:t>
            </a:fld>
            <a:endParaRPr lang="fr-FR"/>
          </a:p>
        </p:txBody>
      </p:sp>
      <p:sp>
        <p:nvSpPr>
          <p:cNvPr id="7" name="Espace réservé du pied de page 6"/>
          <p:cNvSpPr>
            <a:spLocks noGrp="1"/>
          </p:cNvSpPr>
          <p:nvPr>
            <p:ph type="ftr" sz="quarter" idx="11"/>
          </p:nvPr>
        </p:nvSpPr>
        <p:spPr/>
        <p:txBody>
          <a:bodyPr/>
          <a:lstStyle/>
          <a:p>
            <a:r>
              <a:rPr lang="fr-FR" smtClean="0"/>
              <a:t>PPS Lande Janvier 2019</a:t>
            </a:r>
            <a:endParaRPr lang="fr-FR"/>
          </a:p>
        </p:txBody>
      </p:sp>
      <p:sp>
        <p:nvSpPr>
          <p:cNvPr id="8" name="Espace réservé du numéro de diapositive 7"/>
          <p:cNvSpPr>
            <a:spLocks noGrp="1"/>
          </p:cNvSpPr>
          <p:nvPr>
            <p:ph type="sldNum" sz="quarter" idx="12"/>
          </p:nvPr>
        </p:nvSpPr>
        <p:spPr/>
        <p:txBody>
          <a:bodyPr/>
          <a:lstStyle/>
          <a:p>
            <a:fld id="{7975AB68-7493-41E4-BC14-67924E48428B}" type="slidenum">
              <a:rPr lang="fr-FR" smtClean="0"/>
              <a:t>2</a:t>
            </a:fld>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9367" y="191626"/>
            <a:ext cx="11393266" cy="6408712"/>
          </a:xfrm>
          <a:prstGeom prst="rect">
            <a:avLst/>
          </a:prstGeom>
          <a:effectLst>
            <a:softEdge rad="127000"/>
          </a:effectLst>
        </p:spPr>
      </p:pic>
    </p:spTree>
    <p:extLst>
      <p:ext uri="{BB962C8B-B14F-4D97-AF65-F5344CB8AC3E}">
        <p14:creationId xmlns:p14="http://schemas.microsoft.com/office/powerpoint/2010/main" val="36975523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3018"/>
            <a:ext cx="12192000" cy="6858000"/>
          </a:xfrm>
          <a:prstGeom prst="rect">
            <a:avLst/>
          </a:prstGeom>
        </p:spPr>
      </p:pic>
      <p:sp>
        <p:nvSpPr>
          <p:cNvPr id="6" name="Espace réservé de la date 5"/>
          <p:cNvSpPr>
            <a:spLocks noGrp="1"/>
          </p:cNvSpPr>
          <p:nvPr>
            <p:ph type="dt" sz="half" idx="10"/>
          </p:nvPr>
        </p:nvSpPr>
        <p:spPr/>
        <p:txBody>
          <a:bodyPr/>
          <a:lstStyle/>
          <a:p>
            <a:fld id="{ED44489F-0F82-40BA-8D5B-B8F35EA08C0D}" type="datetime1">
              <a:rPr lang="fr-FR" smtClean="0"/>
              <a:t>21/01/2019</a:t>
            </a:fld>
            <a:endParaRPr lang="fr-FR"/>
          </a:p>
        </p:txBody>
      </p:sp>
      <p:sp>
        <p:nvSpPr>
          <p:cNvPr id="7" name="Espace réservé du pied de page 6"/>
          <p:cNvSpPr>
            <a:spLocks noGrp="1"/>
          </p:cNvSpPr>
          <p:nvPr>
            <p:ph type="ftr" sz="quarter" idx="11"/>
          </p:nvPr>
        </p:nvSpPr>
        <p:spPr/>
        <p:txBody>
          <a:bodyPr/>
          <a:lstStyle/>
          <a:p>
            <a:r>
              <a:rPr lang="fr-FR" smtClean="0"/>
              <a:t>PPS Lande Janvier 2019</a:t>
            </a:r>
            <a:endParaRPr lang="fr-FR"/>
          </a:p>
        </p:txBody>
      </p:sp>
      <p:sp>
        <p:nvSpPr>
          <p:cNvPr id="8" name="Espace réservé du numéro de diapositive 7"/>
          <p:cNvSpPr>
            <a:spLocks noGrp="1"/>
          </p:cNvSpPr>
          <p:nvPr>
            <p:ph type="sldNum" sz="quarter" idx="12"/>
          </p:nvPr>
        </p:nvSpPr>
        <p:spPr/>
        <p:txBody>
          <a:bodyPr/>
          <a:lstStyle/>
          <a:p>
            <a:fld id="{7975AB68-7493-41E4-BC14-67924E48428B}" type="slidenum">
              <a:rPr lang="fr-FR" smtClean="0"/>
              <a:t>3</a:t>
            </a:fld>
            <a:endParaRPr lang="fr-FR"/>
          </a:p>
        </p:txBody>
      </p:sp>
      <p:pic>
        <p:nvPicPr>
          <p:cNvPr id="4" name="Image 3"/>
          <p:cNvPicPr>
            <a:picLocks noChangeAspect="1"/>
          </p:cNvPicPr>
          <p:nvPr/>
        </p:nvPicPr>
        <p:blipFill>
          <a:blip r:embed="rId3"/>
          <a:stretch>
            <a:fillRect/>
          </a:stretch>
        </p:blipFill>
        <p:spPr>
          <a:xfrm>
            <a:off x="359676" y="117399"/>
            <a:ext cx="11472647" cy="6444928"/>
          </a:xfrm>
          <a:prstGeom prst="rect">
            <a:avLst/>
          </a:prstGeom>
          <a:effectLst>
            <a:softEdge rad="127000"/>
          </a:effectLst>
        </p:spPr>
      </p:pic>
    </p:spTree>
    <p:extLst>
      <p:ext uri="{BB962C8B-B14F-4D97-AF65-F5344CB8AC3E}">
        <p14:creationId xmlns:p14="http://schemas.microsoft.com/office/powerpoint/2010/main" val="227593332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3018"/>
            <a:ext cx="12192000" cy="6858000"/>
          </a:xfrm>
          <a:prstGeom prst="rect">
            <a:avLst/>
          </a:prstGeom>
        </p:spPr>
      </p:pic>
      <p:sp>
        <p:nvSpPr>
          <p:cNvPr id="5" name="Rectangle 4"/>
          <p:cNvSpPr/>
          <p:nvPr/>
        </p:nvSpPr>
        <p:spPr>
          <a:xfrm>
            <a:off x="767408" y="612844"/>
            <a:ext cx="10657184" cy="5632311"/>
          </a:xfrm>
          <a:prstGeom prst="rect">
            <a:avLst/>
          </a:prstGeom>
        </p:spPr>
        <p:txBody>
          <a:bodyPr wrap="square">
            <a:spAutoFit/>
          </a:bodyPr>
          <a:lstStyle/>
          <a:p>
            <a:r>
              <a:rPr lang="fr-FR" sz="3600" b="1" dirty="0">
                <a:latin typeface="Harlow Solid Italic" panose="04030604020F02020D02" pitchFamily="82" charset="0"/>
              </a:rPr>
              <a:t>Comment est-ce possible ? Comment, en plein cœur de Paris, une fuite de gaz a-t-elle pu causer une explosion d’une ampleur aussi exceptionnelle, au point de détruire plusieurs immeubles haussmanniens, de métamorphoser des rues bourgeoises en scène de guerre, de tuer quatre personnes et d’en blesser une quarantaine d’autres, dont neuf grièvement ? Dans sa mairie du 9e arrondissement transformée en cellule de crise et en centre d’accueil des victimes, Delphine </a:t>
            </a:r>
            <a:r>
              <a:rPr lang="fr-FR" sz="3600" b="1" dirty="0" err="1">
                <a:latin typeface="Harlow Solid Italic" panose="04030604020F02020D02" pitchFamily="82" charset="0"/>
              </a:rPr>
              <a:t>Bürkli</a:t>
            </a:r>
            <a:r>
              <a:rPr lang="fr-FR" sz="3600" b="1" dirty="0">
                <a:latin typeface="Harlow Solid Italic" panose="04030604020F02020D02" pitchFamily="82" charset="0"/>
              </a:rPr>
              <a:t> est la première à s’interroger, après le drame survenu samedi 12 janvier.</a:t>
            </a:r>
          </a:p>
        </p:txBody>
      </p:sp>
      <p:sp>
        <p:nvSpPr>
          <p:cNvPr id="6" name="Espace réservé de la date 5"/>
          <p:cNvSpPr>
            <a:spLocks noGrp="1"/>
          </p:cNvSpPr>
          <p:nvPr>
            <p:ph type="dt" sz="half" idx="10"/>
          </p:nvPr>
        </p:nvSpPr>
        <p:spPr/>
        <p:txBody>
          <a:bodyPr/>
          <a:lstStyle/>
          <a:p>
            <a:fld id="{ED44489F-0F82-40BA-8D5B-B8F35EA08C0D}" type="datetime1">
              <a:rPr lang="fr-FR" smtClean="0"/>
              <a:t>21/01/2019</a:t>
            </a:fld>
            <a:endParaRPr lang="fr-FR"/>
          </a:p>
        </p:txBody>
      </p:sp>
      <p:sp>
        <p:nvSpPr>
          <p:cNvPr id="7" name="Espace réservé du pied de page 6"/>
          <p:cNvSpPr>
            <a:spLocks noGrp="1"/>
          </p:cNvSpPr>
          <p:nvPr>
            <p:ph type="ftr" sz="quarter" idx="11"/>
          </p:nvPr>
        </p:nvSpPr>
        <p:spPr/>
        <p:txBody>
          <a:bodyPr/>
          <a:lstStyle/>
          <a:p>
            <a:r>
              <a:rPr lang="fr-FR" smtClean="0"/>
              <a:t>PPS Lande Janvier 2019</a:t>
            </a:r>
            <a:endParaRPr lang="fr-FR"/>
          </a:p>
        </p:txBody>
      </p:sp>
      <p:sp>
        <p:nvSpPr>
          <p:cNvPr id="8" name="Espace réservé du numéro de diapositive 7"/>
          <p:cNvSpPr>
            <a:spLocks noGrp="1"/>
          </p:cNvSpPr>
          <p:nvPr>
            <p:ph type="sldNum" sz="quarter" idx="12"/>
          </p:nvPr>
        </p:nvSpPr>
        <p:spPr/>
        <p:txBody>
          <a:bodyPr/>
          <a:lstStyle/>
          <a:p>
            <a:fld id="{7975AB68-7493-41E4-BC14-67924E48428B}" type="slidenum">
              <a:rPr lang="fr-FR" smtClean="0"/>
              <a:t>4</a:t>
            </a:fld>
            <a:endParaRPr lang="fr-FR"/>
          </a:p>
        </p:txBody>
      </p:sp>
    </p:spTree>
    <p:extLst>
      <p:ext uri="{BB962C8B-B14F-4D97-AF65-F5344CB8AC3E}">
        <p14:creationId xmlns:p14="http://schemas.microsoft.com/office/powerpoint/2010/main" val="187433159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3018"/>
            <a:ext cx="12192000" cy="6858000"/>
          </a:xfrm>
          <a:prstGeom prst="rect">
            <a:avLst/>
          </a:prstGeom>
        </p:spPr>
      </p:pic>
      <p:sp>
        <p:nvSpPr>
          <p:cNvPr id="6" name="Espace réservé de la date 5"/>
          <p:cNvSpPr>
            <a:spLocks noGrp="1"/>
          </p:cNvSpPr>
          <p:nvPr>
            <p:ph type="dt" sz="half" idx="10"/>
          </p:nvPr>
        </p:nvSpPr>
        <p:spPr/>
        <p:txBody>
          <a:bodyPr/>
          <a:lstStyle/>
          <a:p>
            <a:fld id="{ED44489F-0F82-40BA-8D5B-B8F35EA08C0D}" type="datetime1">
              <a:rPr lang="fr-FR" smtClean="0"/>
              <a:t>21/01/2019</a:t>
            </a:fld>
            <a:endParaRPr lang="fr-FR"/>
          </a:p>
        </p:txBody>
      </p:sp>
      <p:sp>
        <p:nvSpPr>
          <p:cNvPr id="7" name="Espace réservé du pied de page 6"/>
          <p:cNvSpPr>
            <a:spLocks noGrp="1"/>
          </p:cNvSpPr>
          <p:nvPr>
            <p:ph type="ftr" sz="quarter" idx="11"/>
          </p:nvPr>
        </p:nvSpPr>
        <p:spPr/>
        <p:txBody>
          <a:bodyPr/>
          <a:lstStyle/>
          <a:p>
            <a:r>
              <a:rPr lang="fr-FR" smtClean="0"/>
              <a:t>PPS Lande Janvier 2019</a:t>
            </a:r>
            <a:endParaRPr lang="fr-FR"/>
          </a:p>
        </p:txBody>
      </p:sp>
      <p:sp>
        <p:nvSpPr>
          <p:cNvPr id="8" name="Espace réservé du numéro de diapositive 7"/>
          <p:cNvSpPr>
            <a:spLocks noGrp="1"/>
          </p:cNvSpPr>
          <p:nvPr>
            <p:ph type="sldNum" sz="quarter" idx="12"/>
          </p:nvPr>
        </p:nvSpPr>
        <p:spPr/>
        <p:txBody>
          <a:bodyPr/>
          <a:lstStyle/>
          <a:p>
            <a:fld id="{7975AB68-7493-41E4-BC14-67924E48428B}" type="slidenum">
              <a:rPr lang="fr-FR" smtClean="0"/>
              <a:t>5</a:t>
            </a:fld>
            <a:endParaRPr lang="fr-F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7368" y="188640"/>
            <a:ext cx="11449272" cy="6440216"/>
          </a:xfrm>
          <a:prstGeom prst="rect">
            <a:avLst/>
          </a:prstGeom>
          <a:effectLst>
            <a:softEdge rad="127000"/>
          </a:effectLst>
        </p:spPr>
      </p:pic>
    </p:spTree>
    <p:extLst>
      <p:ext uri="{BB962C8B-B14F-4D97-AF65-F5344CB8AC3E}">
        <p14:creationId xmlns:p14="http://schemas.microsoft.com/office/powerpoint/2010/main" val="115071253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3018"/>
            <a:ext cx="12192000" cy="6858000"/>
          </a:xfrm>
          <a:prstGeom prst="rect">
            <a:avLst/>
          </a:prstGeom>
        </p:spPr>
      </p:pic>
      <p:sp>
        <p:nvSpPr>
          <p:cNvPr id="6" name="Espace réservé de la date 5"/>
          <p:cNvSpPr>
            <a:spLocks noGrp="1"/>
          </p:cNvSpPr>
          <p:nvPr>
            <p:ph type="dt" sz="half" idx="10"/>
          </p:nvPr>
        </p:nvSpPr>
        <p:spPr/>
        <p:txBody>
          <a:bodyPr/>
          <a:lstStyle/>
          <a:p>
            <a:fld id="{ED44489F-0F82-40BA-8D5B-B8F35EA08C0D}" type="datetime1">
              <a:rPr lang="fr-FR" smtClean="0"/>
              <a:t>21/01/2019</a:t>
            </a:fld>
            <a:endParaRPr lang="fr-FR"/>
          </a:p>
        </p:txBody>
      </p:sp>
      <p:sp>
        <p:nvSpPr>
          <p:cNvPr id="7" name="Espace réservé du pied de page 6"/>
          <p:cNvSpPr>
            <a:spLocks noGrp="1"/>
          </p:cNvSpPr>
          <p:nvPr>
            <p:ph type="ftr" sz="quarter" idx="11"/>
          </p:nvPr>
        </p:nvSpPr>
        <p:spPr/>
        <p:txBody>
          <a:bodyPr/>
          <a:lstStyle/>
          <a:p>
            <a:r>
              <a:rPr lang="fr-FR" smtClean="0"/>
              <a:t>PPS Lande Janvier 2019</a:t>
            </a:r>
            <a:endParaRPr lang="fr-FR"/>
          </a:p>
        </p:txBody>
      </p:sp>
      <p:sp>
        <p:nvSpPr>
          <p:cNvPr id="8" name="Espace réservé du numéro de diapositive 7"/>
          <p:cNvSpPr>
            <a:spLocks noGrp="1"/>
          </p:cNvSpPr>
          <p:nvPr>
            <p:ph type="sldNum" sz="quarter" idx="12"/>
          </p:nvPr>
        </p:nvSpPr>
        <p:spPr/>
        <p:txBody>
          <a:bodyPr/>
          <a:lstStyle/>
          <a:p>
            <a:fld id="{7975AB68-7493-41E4-BC14-67924E48428B}" type="slidenum">
              <a:rPr lang="fr-FR" smtClean="0"/>
              <a:t>6</a:t>
            </a:fld>
            <a:endParaRPr lang="fr-FR"/>
          </a:p>
        </p:txBody>
      </p:sp>
      <p:sp>
        <p:nvSpPr>
          <p:cNvPr id="2" name="Rectangle 1"/>
          <p:cNvSpPr/>
          <p:nvPr/>
        </p:nvSpPr>
        <p:spPr>
          <a:xfrm>
            <a:off x="609600" y="856825"/>
            <a:ext cx="10742984" cy="5078313"/>
          </a:xfrm>
          <a:prstGeom prst="rect">
            <a:avLst/>
          </a:prstGeom>
        </p:spPr>
        <p:txBody>
          <a:bodyPr wrap="square">
            <a:spAutoFit/>
          </a:bodyPr>
          <a:lstStyle/>
          <a:p>
            <a:r>
              <a:rPr lang="fr-FR" sz="3600" b="1" dirty="0">
                <a:latin typeface="Harlow Solid Italic" panose="04030604020F02020D02" pitchFamily="82" charset="0"/>
              </a:rPr>
              <a:t>« C’est un accident incompréhensible », répète l’élue Les Républicains (LR), les traits tirés : « Ces immeubles étaient tout sauf vétustes, et l’état du réseau gazier ne faisait pas partie des sujets de préoccupation. » Désormais, les pompiers tentent d’éviter que ces mêmes immeubles ne s’effondrent, et quelque 150 familles ne pourront pas rentrer chez elles avant des jours, des semaines, des mois peut-être. Le gaz, l’électricité et l’eau sont coupés dans une partie du quartier.</a:t>
            </a:r>
          </a:p>
        </p:txBody>
      </p:sp>
    </p:spTree>
    <p:extLst>
      <p:ext uri="{BB962C8B-B14F-4D97-AF65-F5344CB8AC3E}">
        <p14:creationId xmlns:p14="http://schemas.microsoft.com/office/powerpoint/2010/main" val="5727968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33018"/>
            <a:ext cx="12192000" cy="6858000"/>
          </a:xfrm>
          <a:prstGeom prst="rect">
            <a:avLst/>
          </a:prstGeom>
        </p:spPr>
      </p:pic>
      <p:sp>
        <p:nvSpPr>
          <p:cNvPr id="6" name="Espace réservé de la date 5"/>
          <p:cNvSpPr>
            <a:spLocks noGrp="1"/>
          </p:cNvSpPr>
          <p:nvPr>
            <p:ph type="dt" sz="half" idx="10"/>
          </p:nvPr>
        </p:nvSpPr>
        <p:spPr/>
        <p:txBody>
          <a:bodyPr/>
          <a:lstStyle/>
          <a:p>
            <a:fld id="{ED44489F-0F82-40BA-8D5B-B8F35EA08C0D}" type="datetime1">
              <a:rPr lang="fr-FR" smtClean="0"/>
              <a:t>21/01/2019</a:t>
            </a:fld>
            <a:endParaRPr lang="fr-FR"/>
          </a:p>
        </p:txBody>
      </p:sp>
      <p:sp>
        <p:nvSpPr>
          <p:cNvPr id="7" name="Espace réservé du pied de page 6"/>
          <p:cNvSpPr>
            <a:spLocks noGrp="1"/>
          </p:cNvSpPr>
          <p:nvPr>
            <p:ph type="ftr" sz="quarter" idx="11"/>
          </p:nvPr>
        </p:nvSpPr>
        <p:spPr/>
        <p:txBody>
          <a:bodyPr/>
          <a:lstStyle/>
          <a:p>
            <a:r>
              <a:rPr lang="fr-FR" smtClean="0"/>
              <a:t>PPS Lande Janvier 2019</a:t>
            </a:r>
            <a:endParaRPr lang="fr-FR"/>
          </a:p>
        </p:txBody>
      </p:sp>
      <p:sp>
        <p:nvSpPr>
          <p:cNvPr id="8" name="Espace réservé du numéro de diapositive 7"/>
          <p:cNvSpPr>
            <a:spLocks noGrp="1"/>
          </p:cNvSpPr>
          <p:nvPr>
            <p:ph type="sldNum" sz="quarter" idx="12"/>
          </p:nvPr>
        </p:nvSpPr>
        <p:spPr/>
        <p:txBody>
          <a:bodyPr/>
          <a:lstStyle/>
          <a:p>
            <a:fld id="{7975AB68-7493-41E4-BC14-67924E48428B}" type="slidenum">
              <a:rPr lang="fr-FR" smtClean="0"/>
              <a:t>7</a:t>
            </a:fld>
            <a:endParaRPr lang="fr-FR"/>
          </a:p>
        </p:txBody>
      </p:sp>
      <p:pic>
        <p:nvPicPr>
          <p:cNvPr id="2" name="Image 1"/>
          <p:cNvPicPr>
            <a:picLocks noChangeAspect="1"/>
          </p:cNvPicPr>
          <p:nvPr/>
        </p:nvPicPr>
        <p:blipFill>
          <a:blip r:embed="rId3"/>
          <a:stretch>
            <a:fillRect/>
          </a:stretch>
        </p:blipFill>
        <p:spPr>
          <a:xfrm>
            <a:off x="1847528" y="187373"/>
            <a:ext cx="8568951" cy="6429225"/>
          </a:xfrm>
          <a:prstGeom prst="rect">
            <a:avLst/>
          </a:prstGeom>
          <a:effectLst>
            <a:softEdge rad="127000"/>
          </a:effectLst>
        </p:spPr>
      </p:pic>
    </p:spTree>
    <p:extLst>
      <p:ext uri="{BB962C8B-B14F-4D97-AF65-F5344CB8AC3E}">
        <p14:creationId xmlns:p14="http://schemas.microsoft.com/office/powerpoint/2010/main" val="339404121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Espace réservé du contenu 3" descr="A.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705877" y="182989"/>
            <a:ext cx="8710603" cy="6538488"/>
          </a:xfrm>
          <a:effectLst>
            <a:softEdge rad="127000"/>
          </a:effectLst>
        </p:spPr>
      </p:pic>
      <p:sp>
        <p:nvSpPr>
          <p:cNvPr id="5" name="Espace réservé de la date 4"/>
          <p:cNvSpPr>
            <a:spLocks noGrp="1"/>
          </p:cNvSpPr>
          <p:nvPr>
            <p:ph type="dt" sz="half" idx="10"/>
          </p:nvPr>
        </p:nvSpPr>
        <p:spPr/>
        <p:txBody>
          <a:bodyPr/>
          <a:lstStyle/>
          <a:p>
            <a:fld id="{47B68CE6-3326-4905-B3FB-1AD603FC0A91}"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8</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Espace réservé du contenu 3" descr="B.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118643" y="189980"/>
            <a:ext cx="9873902" cy="6531496"/>
          </a:xfrm>
          <a:effectLst>
            <a:softEdge rad="127000"/>
          </a:effectLst>
        </p:spPr>
      </p:pic>
      <p:sp>
        <p:nvSpPr>
          <p:cNvPr id="5" name="Espace réservé de la date 4"/>
          <p:cNvSpPr>
            <a:spLocks noGrp="1"/>
          </p:cNvSpPr>
          <p:nvPr>
            <p:ph type="dt" sz="half" idx="10"/>
          </p:nvPr>
        </p:nvSpPr>
        <p:spPr/>
        <p:txBody>
          <a:bodyPr/>
          <a:lstStyle/>
          <a:p>
            <a:fld id="{BA4D6161-C0AC-4F81-9319-0379E6F252A3}"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9</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Espace réservé du contenu 3" descr="C.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415480" y="185032"/>
            <a:ext cx="9381005" cy="6536443"/>
          </a:xfrm>
          <a:effectLst>
            <a:softEdge rad="127000"/>
          </a:effectLst>
        </p:spPr>
      </p:pic>
      <p:sp>
        <p:nvSpPr>
          <p:cNvPr id="5" name="Espace réservé de la date 4"/>
          <p:cNvSpPr>
            <a:spLocks noGrp="1"/>
          </p:cNvSpPr>
          <p:nvPr>
            <p:ph type="dt" sz="half" idx="10"/>
          </p:nvPr>
        </p:nvSpPr>
        <p:spPr/>
        <p:txBody>
          <a:bodyPr/>
          <a:lstStyle/>
          <a:p>
            <a:fld id="{23509F34-B0FA-4E0A-B0D7-E60BA2608285}"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10</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029" y="0"/>
            <a:ext cx="12162971" cy="6858000"/>
          </a:xfrm>
          <a:prstGeom prst="rect">
            <a:avLst/>
          </a:prstGeom>
        </p:spPr>
      </p:pic>
      <p:pic>
        <p:nvPicPr>
          <p:cNvPr id="4" name="Espace réservé du contenu 3" descr="D.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196601" y="188214"/>
            <a:ext cx="9795943" cy="6533262"/>
          </a:xfrm>
          <a:effectLst>
            <a:softEdge rad="127000"/>
          </a:effectLst>
        </p:spPr>
      </p:pic>
      <p:sp>
        <p:nvSpPr>
          <p:cNvPr id="5" name="Espace réservé de la date 4"/>
          <p:cNvSpPr>
            <a:spLocks noGrp="1"/>
          </p:cNvSpPr>
          <p:nvPr>
            <p:ph type="dt" sz="half" idx="10"/>
          </p:nvPr>
        </p:nvSpPr>
        <p:spPr/>
        <p:txBody>
          <a:bodyPr/>
          <a:lstStyle/>
          <a:p>
            <a:fld id="{DF95028F-5C19-4653-BB41-E667D6BBCF80}"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11</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pic>
        <p:nvPicPr>
          <p:cNvPr id="4" name="Espace réservé du contenu 3" descr="E.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199457" y="188639"/>
            <a:ext cx="9676740" cy="6453761"/>
          </a:xfrm>
          <a:effectLst>
            <a:softEdge rad="127000"/>
          </a:effectLst>
        </p:spPr>
      </p:pic>
      <p:sp>
        <p:nvSpPr>
          <p:cNvPr id="5" name="Espace réservé de la date 4"/>
          <p:cNvSpPr>
            <a:spLocks noGrp="1"/>
          </p:cNvSpPr>
          <p:nvPr>
            <p:ph type="dt" sz="half" idx="10"/>
          </p:nvPr>
        </p:nvSpPr>
        <p:spPr/>
        <p:txBody>
          <a:bodyPr/>
          <a:lstStyle/>
          <a:p>
            <a:fld id="{1CB359C8-043D-4B39-9C23-39637E59C392}"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12</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pic>
        <p:nvPicPr>
          <p:cNvPr id="4" name="Espace réservé du contenu 3" descr="F.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188861" y="183052"/>
            <a:ext cx="9803683" cy="6538424"/>
          </a:xfrm>
          <a:effectLst>
            <a:softEdge rad="127000"/>
          </a:effectLst>
        </p:spPr>
      </p:pic>
      <p:sp>
        <p:nvSpPr>
          <p:cNvPr id="5" name="Espace réservé de la date 4"/>
          <p:cNvSpPr>
            <a:spLocks noGrp="1"/>
          </p:cNvSpPr>
          <p:nvPr>
            <p:ph type="dt" sz="half" idx="10"/>
          </p:nvPr>
        </p:nvSpPr>
        <p:spPr/>
        <p:txBody>
          <a:bodyPr/>
          <a:lstStyle/>
          <a:p>
            <a:fld id="{D6243F20-558D-43C5-BEAC-0CC68914F24B}"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13</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pic>
        <p:nvPicPr>
          <p:cNvPr id="4" name="Espace réservé du contenu 3" descr="G.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3810752" y="222747"/>
            <a:ext cx="4332488" cy="6498730"/>
          </a:xfrm>
          <a:effectLst>
            <a:softEdge rad="127000"/>
          </a:effectLst>
        </p:spPr>
      </p:pic>
      <p:sp>
        <p:nvSpPr>
          <p:cNvPr id="5" name="Espace réservé de la date 4"/>
          <p:cNvSpPr>
            <a:spLocks noGrp="1"/>
          </p:cNvSpPr>
          <p:nvPr>
            <p:ph type="dt" sz="half" idx="10"/>
          </p:nvPr>
        </p:nvSpPr>
        <p:spPr/>
        <p:txBody>
          <a:bodyPr/>
          <a:lstStyle/>
          <a:p>
            <a:fld id="{638DC82A-B14A-4053-A4C9-39C73989B778}"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14</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pic>
        <p:nvPicPr>
          <p:cNvPr id="4" name="Espace réservé du contenu 3" descr="H.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271464" y="236239"/>
            <a:ext cx="9649072" cy="6435308"/>
          </a:xfrm>
          <a:effectLst>
            <a:softEdge rad="127000"/>
          </a:effectLst>
        </p:spPr>
      </p:pic>
      <p:sp>
        <p:nvSpPr>
          <p:cNvPr id="5" name="Espace réservé de la date 4"/>
          <p:cNvSpPr>
            <a:spLocks noGrp="1"/>
          </p:cNvSpPr>
          <p:nvPr>
            <p:ph type="dt" sz="half" idx="10"/>
          </p:nvPr>
        </p:nvSpPr>
        <p:spPr/>
        <p:txBody>
          <a:bodyPr/>
          <a:lstStyle/>
          <a:p>
            <a:fld id="{552B6B27-348A-44AB-8D5C-334986BF6946}"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15</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pic>
        <p:nvPicPr>
          <p:cNvPr id="4" name="Espace réservé du contenu 3" descr="I.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188577" y="188397"/>
            <a:ext cx="9803967" cy="6533079"/>
          </a:xfrm>
          <a:effectLst>
            <a:softEdge rad="127000"/>
          </a:effectLst>
        </p:spPr>
      </p:pic>
      <p:sp>
        <p:nvSpPr>
          <p:cNvPr id="5" name="Espace réservé de la date 4"/>
          <p:cNvSpPr>
            <a:spLocks noGrp="1"/>
          </p:cNvSpPr>
          <p:nvPr>
            <p:ph type="dt" sz="half" idx="10"/>
          </p:nvPr>
        </p:nvSpPr>
        <p:spPr/>
        <p:txBody>
          <a:bodyPr/>
          <a:lstStyle/>
          <a:p>
            <a:fld id="{9EFEFD68-91A2-429E-BCD9-49442319D7B7}"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16</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pic>
        <p:nvPicPr>
          <p:cNvPr id="4" name="Espace réservé du contenu 3" descr="J.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382711" y="188640"/>
            <a:ext cx="9609193" cy="6408712"/>
          </a:xfrm>
          <a:effectLst>
            <a:softEdge rad="127000"/>
          </a:effectLst>
        </p:spPr>
      </p:pic>
      <p:sp>
        <p:nvSpPr>
          <p:cNvPr id="5" name="Espace réservé de la date 4"/>
          <p:cNvSpPr>
            <a:spLocks noGrp="1"/>
          </p:cNvSpPr>
          <p:nvPr>
            <p:ph type="dt" sz="half" idx="10"/>
          </p:nvPr>
        </p:nvSpPr>
        <p:spPr/>
        <p:txBody>
          <a:bodyPr/>
          <a:lstStyle/>
          <a:p>
            <a:fld id="{6BCFC2B8-2B0A-4B8A-87E5-50A966F607C6}"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17</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pic>
        <p:nvPicPr>
          <p:cNvPr id="4" name="Espace réservé du contenu 3" descr="K.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065410" y="212547"/>
            <a:ext cx="9783118" cy="6508929"/>
          </a:xfrm>
          <a:effectLst>
            <a:softEdge rad="127000"/>
          </a:effectLst>
        </p:spPr>
      </p:pic>
      <p:sp>
        <p:nvSpPr>
          <p:cNvPr id="5" name="Espace réservé de la date 4"/>
          <p:cNvSpPr>
            <a:spLocks noGrp="1"/>
          </p:cNvSpPr>
          <p:nvPr>
            <p:ph type="dt" sz="half" idx="10"/>
          </p:nvPr>
        </p:nvSpPr>
        <p:spPr/>
        <p:txBody>
          <a:bodyPr/>
          <a:lstStyle/>
          <a:p>
            <a:fld id="{695B6E13-BE60-4F66-BB01-F316CB0C00B8}"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18</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pic>
        <p:nvPicPr>
          <p:cNvPr id="4" name="Espace réservé du contenu 3" descr="L.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188861" y="188640"/>
            <a:ext cx="9795304" cy="6532836"/>
          </a:xfrm>
          <a:effectLst>
            <a:softEdge rad="127000"/>
          </a:effectLst>
        </p:spPr>
      </p:pic>
      <p:sp>
        <p:nvSpPr>
          <p:cNvPr id="5" name="Espace réservé de la date 4"/>
          <p:cNvSpPr>
            <a:spLocks noGrp="1"/>
          </p:cNvSpPr>
          <p:nvPr>
            <p:ph type="dt" sz="half" idx="10"/>
          </p:nvPr>
        </p:nvSpPr>
        <p:spPr/>
        <p:txBody>
          <a:bodyPr/>
          <a:lstStyle/>
          <a:p>
            <a:fld id="{510692DE-55FF-4FC9-8837-06DBA53C4EBB}"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19</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pic>
        <p:nvPicPr>
          <p:cNvPr id="4" name="Espace réservé du contenu 3" descr="M.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196601" y="188214"/>
            <a:ext cx="9795943" cy="6533262"/>
          </a:xfrm>
          <a:effectLst>
            <a:softEdge rad="127000"/>
          </a:effectLst>
        </p:spPr>
      </p:pic>
      <p:sp>
        <p:nvSpPr>
          <p:cNvPr id="5" name="Espace réservé de la date 4"/>
          <p:cNvSpPr>
            <a:spLocks noGrp="1"/>
          </p:cNvSpPr>
          <p:nvPr>
            <p:ph type="dt" sz="half" idx="10"/>
          </p:nvPr>
        </p:nvSpPr>
        <p:spPr/>
        <p:txBody>
          <a:bodyPr/>
          <a:lstStyle/>
          <a:p>
            <a:fld id="{A5827CC2-9E62-4E17-BB2F-D64D6C7919BB}"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20</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pic>
        <p:nvPicPr>
          <p:cNvPr id="4" name="Espace réservé du contenu 3" descr="N.jpg"/>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3702620" y="252884"/>
            <a:ext cx="4841651" cy="6344468"/>
          </a:xfrm>
          <a:effectLst>
            <a:softEdge rad="127000"/>
          </a:effectLst>
        </p:spPr>
      </p:pic>
      <p:sp>
        <p:nvSpPr>
          <p:cNvPr id="5" name="Espace réservé de la date 4"/>
          <p:cNvSpPr>
            <a:spLocks noGrp="1"/>
          </p:cNvSpPr>
          <p:nvPr>
            <p:ph type="dt" sz="half" idx="10"/>
          </p:nvPr>
        </p:nvSpPr>
        <p:spPr/>
        <p:txBody>
          <a:bodyPr/>
          <a:lstStyle/>
          <a:p>
            <a:fld id="{83ED9A00-5744-4096-9DFE-E308A2DEFEA1}"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21</a:t>
            </a:fld>
            <a:endParaRPr lang="fr-FR"/>
          </a:p>
        </p:txBody>
      </p:sp>
    </p:spTree>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sp>
        <p:nvSpPr>
          <p:cNvPr id="5" name="Espace réservé de la date 4"/>
          <p:cNvSpPr>
            <a:spLocks noGrp="1"/>
          </p:cNvSpPr>
          <p:nvPr>
            <p:ph type="dt" sz="half" idx="10"/>
          </p:nvPr>
        </p:nvSpPr>
        <p:spPr/>
        <p:txBody>
          <a:bodyPr/>
          <a:lstStyle/>
          <a:p>
            <a:fld id="{83ED9A00-5744-4096-9DFE-E308A2DEFEA1}"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22</a:t>
            </a:fld>
            <a:endParaRPr lang="fr-FR"/>
          </a:p>
        </p:txBody>
      </p:sp>
      <p:pic>
        <p:nvPicPr>
          <p:cNvPr id="8" name="Image 7"/>
          <p:cNvPicPr>
            <a:picLocks noChangeAspect="1"/>
          </p:cNvPicPr>
          <p:nvPr/>
        </p:nvPicPr>
        <p:blipFill>
          <a:blip r:embed="rId3"/>
          <a:stretch>
            <a:fillRect/>
          </a:stretch>
        </p:blipFill>
        <p:spPr>
          <a:xfrm>
            <a:off x="455372" y="233683"/>
            <a:ext cx="11329259" cy="6363669"/>
          </a:xfrm>
          <a:prstGeom prst="rect">
            <a:avLst/>
          </a:prstGeom>
          <a:effectLst>
            <a:softEdge rad="127000"/>
          </a:effectLst>
        </p:spPr>
      </p:pic>
    </p:spTree>
    <p:extLst>
      <p:ext uri="{BB962C8B-B14F-4D97-AF65-F5344CB8AC3E}">
        <p14:creationId xmlns:p14="http://schemas.microsoft.com/office/powerpoint/2010/main" val="336872759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 y="0"/>
            <a:ext cx="12161521" cy="6858000"/>
          </a:xfrm>
          <a:prstGeom prst="rect">
            <a:avLst/>
          </a:prstGeom>
        </p:spPr>
      </p:pic>
      <p:sp>
        <p:nvSpPr>
          <p:cNvPr id="5" name="Espace réservé de la date 4"/>
          <p:cNvSpPr>
            <a:spLocks noGrp="1"/>
          </p:cNvSpPr>
          <p:nvPr>
            <p:ph type="dt" sz="half" idx="10"/>
          </p:nvPr>
        </p:nvSpPr>
        <p:spPr/>
        <p:txBody>
          <a:bodyPr/>
          <a:lstStyle/>
          <a:p>
            <a:fld id="{83ED9A00-5744-4096-9DFE-E308A2DEFEA1}" type="datetime1">
              <a:rPr lang="fr-FR" smtClean="0"/>
              <a:t>21/01/2019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7975AB68-7493-41E4-BC14-67924E48428B}" type="slidenum">
              <a:rPr lang="fr-FR" smtClean="0"/>
              <a:t>23</a:t>
            </a:fld>
            <a:endParaRPr lang="fr-FR"/>
          </a:p>
        </p:txBody>
      </p:sp>
      <p:pic>
        <p:nvPicPr>
          <p:cNvPr id="8" name="Image 7"/>
          <p:cNvPicPr>
            <a:picLocks noChangeAspect="1"/>
          </p:cNvPicPr>
          <p:nvPr/>
        </p:nvPicPr>
        <p:blipFill>
          <a:blip r:embed="rId3"/>
          <a:stretch>
            <a:fillRect/>
          </a:stretch>
        </p:blipFill>
        <p:spPr>
          <a:xfrm>
            <a:off x="381000" y="219075"/>
            <a:ext cx="11430000" cy="6419850"/>
          </a:xfrm>
          <a:prstGeom prst="rect">
            <a:avLst/>
          </a:prstGeom>
          <a:effectLst>
            <a:softEdge rad="127000"/>
          </a:effectLst>
        </p:spPr>
      </p:pic>
      <p:sp>
        <p:nvSpPr>
          <p:cNvPr id="9" name="Rectangle 8"/>
          <p:cNvSpPr/>
          <p:nvPr/>
        </p:nvSpPr>
        <p:spPr>
          <a:xfrm>
            <a:off x="1163451" y="4695042"/>
            <a:ext cx="9865096" cy="1323439"/>
          </a:xfrm>
          <a:prstGeom prst="rect">
            <a:avLst/>
          </a:prstGeom>
        </p:spPr>
        <p:txBody>
          <a:bodyPr wrap="square">
            <a:spAutoFit/>
          </a:bodyPr>
          <a:lstStyle/>
          <a:p>
            <a:r>
              <a:rPr lang="fr-FR" sz="4000" b="1" dirty="0">
                <a:solidFill>
                  <a:srgbClr val="FF0000"/>
                </a:solidFill>
                <a:latin typeface="Harlow Solid Italic" panose="04030604020F02020D02" pitchFamily="82" charset="0"/>
              </a:rPr>
              <a:t>Le caporal-chef Simon </a:t>
            </a:r>
            <a:r>
              <a:rPr lang="fr-FR" sz="4000" b="1" dirty="0" err="1">
                <a:solidFill>
                  <a:srgbClr val="FF0000"/>
                </a:solidFill>
                <a:latin typeface="Harlow Solid Italic" panose="04030604020F02020D02" pitchFamily="82" charset="0"/>
              </a:rPr>
              <a:t>Cartannaz</a:t>
            </a:r>
            <a:r>
              <a:rPr lang="fr-FR" sz="4000" b="1" dirty="0">
                <a:solidFill>
                  <a:srgbClr val="FF0000"/>
                </a:solidFill>
                <a:latin typeface="Harlow Solid Italic" panose="04030604020F02020D02" pitchFamily="82" charset="0"/>
              </a:rPr>
              <a:t> et le sapeur de première classe Nathanaël Josselin sont décédés</a:t>
            </a:r>
          </a:p>
        </p:txBody>
      </p:sp>
    </p:spTree>
    <p:extLst>
      <p:ext uri="{BB962C8B-B14F-4D97-AF65-F5344CB8AC3E}">
        <p14:creationId xmlns:p14="http://schemas.microsoft.com/office/powerpoint/2010/main" val="307676059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50975" y="0"/>
            <a:ext cx="10290049" cy="6858000"/>
          </a:xfrm>
          <a:prstGeom prst="rect">
            <a:avLst/>
          </a:prstGeom>
        </p:spPr>
      </p:pic>
      <p:sp>
        <p:nvSpPr>
          <p:cNvPr id="2" name="Titre 1"/>
          <p:cNvSpPr>
            <a:spLocks noGrp="1"/>
          </p:cNvSpPr>
          <p:nvPr>
            <p:ph type="ctrTitle"/>
          </p:nvPr>
        </p:nvSpPr>
        <p:spPr>
          <a:xfrm>
            <a:off x="1127448" y="1291671"/>
            <a:ext cx="9937104" cy="4032447"/>
          </a:xfrm>
        </p:spPr>
        <p:txBody>
          <a:bodyPr>
            <a:noAutofit/>
          </a:bodyPr>
          <a:lstStyle/>
          <a:p>
            <a:r>
              <a:rPr lang="fr-FR" sz="9600" b="1" dirty="0" smtClean="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rPr>
              <a:t>C’était</a:t>
            </a:r>
            <a:br>
              <a:rPr lang="fr-FR" sz="9600" b="1" dirty="0" smtClean="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rPr>
            </a:br>
            <a:r>
              <a:rPr lang="fr-FR" sz="9600" b="1" dirty="0" smtClean="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rPr>
              <a:t>Images </a:t>
            </a:r>
            <a:r>
              <a:rPr lang="fr-FR" sz="9600" b="1" dirty="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rPr>
              <a:t>chocs de l’explosion de </a:t>
            </a:r>
            <a:r>
              <a:rPr lang="fr-FR" sz="9600" b="1" dirty="0" smtClean="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rPr>
              <a:t>paris par Lande</a:t>
            </a:r>
            <a:endParaRPr lang="fr-FR" sz="9600" b="1" dirty="0">
              <a:ln>
                <a:solidFill>
                  <a:schemeClr val="bg1">
                    <a:lumMod val="50000"/>
                  </a:schemeClr>
                </a:solidFill>
              </a:ln>
              <a:solidFill>
                <a:srgbClr val="FF0000"/>
              </a:solidFill>
              <a:effectLst>
                <a:reflection blurRad="6350" stA="50000" endA="300" endPos="50000" dist="29997" dir="5400000" sy="-100000" algn="bl" rotWithShape="0"/>
              </a:effectLst>
              <a:latin typeface="Harlow Solid Italic" panose="04030604020F02020D02" pitchFamily="82" charset="0"/>
            </a:endParaRPr>
          </a:p>
        </p:txBody>
      </p:sp>
      <p:sp>
        <p:nvSpPr>
          <p:cNvPr id="4" name="Rectangle 3"/>
          <p:cNvSpPr/>
          <p:nvPr/>
        </p:nvSpPr>
        <p:spPr>
          <a:xfrm>
            <a:off x="119336" y="-91282"/>
            <a:ext cx="12192000" cy="6858000"/>
          </a:xfrm>
          <a:prstGeom prst="rect">
            <a:avLst/>
          </a:prstGeom>
          <a:noFill/>
          <a:ln w="190500">
            <a:solidFill>
              <a:schemeClr val="accent3">
                <a:lumMod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609599" y="6675436"/>
            <a:ext cx="2844800" cy="365125"/>
          </a:xfrm>
        </p:spPr>
        <p:txBody>
          <a:bodyPr/>
          <a:lstStyle/>
          <a:p>
            <a:fld id="{5B5D27F0-8C4C-42F5-83CD-BC653B06DD92}" type="datetime1">
              <a:rPr lang="fr-FR" smtClean="0"/>
              <a:t>21/01/2019</a:t>
            </a:fld>
            <a:endParaRPr lang="fr-FR" dirty="0"/>
          </a:p>
        </p:txBody>
      </p:sp>
      <p:sp>
        <p:nvSpPr>
          <p:cNvPr id="7" name="Espace réservé du pied de page 6"/>
          <p:cNvSpPr>
            <a:spLocks noGrp="1"/>
          </p:cNvSpPr>
          <p:nvPr>
            <p:ph type="ftr" sz="quarter" idx="11"/>
          </p:nvPr>
        </p:nvSpPr>
        <p:spPr>
          <a:xfrm>
            <a:off x="4165599" y="6735084"/>
            <a:ext cx="3860800" cy="365125"/>
          </a:xfrm>
        </p:spPr>
        <p:txBody>
          <a:bodyPr/>
          <a:lstStyle/>
          <a:p>
            <a:r>
              <a:rPr lang="fr-FR" dirty="0" smtClean="0"/>
              <a:t>PPS Lande Janvier 2019</a:t>
            </a:r>
            <a:endParaRPr lang="fr-FR" dirty="0"/>
          </a:p>
        </p:txBody>
      </p:sp>
      <p:sp>
        <p:nvSpPr>
          <p:cNvPr id="8" name="Espace réservé du numéro de diapositive 7"/>
          <p:cNvSpPr>
            <a:spLocks noGrp="1"/>
          </p:cNvSpPr>
          <p:nvPr>
            <p:ph type="sldNum" sz="quarter" idx="12"/>
          </p:nvPr>
        </p:nvSpPr>
        <p:spPr/>
        <p:txBody>
          <a:bodyPr/>
          <a:lstStyle/>
          <a:p>
            <a:fld id="{7975AB68-7493-41E4-BC14-67924E48428B}" type="slidenum">
              <a:rPr lang="fr-FR" smtClean="0"/>
              <a:t>24</a:t>
            </a:fld>
            <a:endParaRPr lang="fr-FR"/>
          </a:p>
        </p:txBody>
      </p:sp>
    </p:spTree>
    <p:extLst>
      <p:ext uri="{BB962C8B-B14F-4D97-AF65-F5344CB8AC3E}">
        <p14:creationId xmlns:p14="http://schemas.microsoft.com/office/powerpoint/2010/main" val="57215947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351</Words>
  <Application>Microsoft Office PowerPoint</Application>
  <PresentationFormat>Grand écran</PresentationFormat>
  <Paragraphs>79</Paragraphs>
  <Slides>24</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Arial</vt:lpstr>
      <vt:lpstr>Calibri</vt:lpstr>
      <vt:lpstr>Harlow Solid Italic</vt:lpstr>
      <vt:lpstr>Thème Office</vt:lpstr>
      <vt:lpstr>Images chocs de l’explosion de paris Avec le Gaz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C’était Images chocs de l’explosion de paris par Lande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Images chocs de l’explosion de paris</dc:title>
  <dc:creator>Lande</dc:creator>
  <cp:lastModifiedBy>Alain</cp:lastModifiedBy>
  <cp:revision>14</cp:revision>
  <dcterms:created xsi:type="dcterms:W3CDTF">2019-01-20T15:05:44Z</dcterms:created>
  <dcterms:modified xsi:type="dcterms:W3CDTF">2019-01-21T01:00:16Z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