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hryox8eZe0ywws+R2kl3Q==" hashData="2bZvc16CqvwPEK/Yj3hdmAd2OrJg3vlvIjeeW0O/x3Zme0HDpCqk3NLQPQLkPGWlYmoPEmTNzTRUMn4lj7nee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15" autoAdjust="0"/>
    <p:restoredTop sz="94660"/>
  </p:normalViewPr>
  <p:slideViewPr>
    <p:cSldViewPr snapToGrid="0" showGuides="1">
      <p:cViewPr varScale="1">
        <p:scale>
          <a:sx n="78" d="100"/>
          <a:sy n="78" d="100"/>
        </p:scale>
        <p:origin x="21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291514-DD02-4C18-9E3A-6D8E13EA64C0}" type="datetimeFigureOut">
              <a:rPr lang="fr-FR" smtClean="0"/>
              <a:t>25/11/2020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8F13637-C039-49B0-B60C-E8BAA2337F66}" type="slidenum">
              <a:rPr lang="fr-FR" smtClean="0"/>
              <a:t>‹N°›</a:t>
            </a:fld>
            <a:endParaRPr lang="fr-FR"/>
          </a:p>
        </p:txBody>
      </p:sp>
    </p:spTree>
    <p:extLst>
      <p:ext uri="{BB962C8B-B14F-4D97-AF65-F5344CB8AC3E}">
        <p14:creationId xmlns:p14="http://schemas.microsoft.com/office/powerpoint/2010/main" val="36867658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8F13637-C039-49B0-B60C-E8BAA2337F66}" type="slidenum">
              <a:rPr lang="fr-FR" smtClean="0"/>
              <a:t>1</a:t>
            </a:fld>
            <a:endParaRPr lang="fr-FR"/>
          </a:p>
        </p:txBody>
      </p:sp>
    </p:spTree>
    <p:extLst>
      <p:ext uri="{BB962C8B-B14F-4D97-AF65-F5344CB8AC3E}">
        <p14:creationId xmlns:p14="http://schemas.microsoft.com/office/powerpoint/2010/main" val="13626599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8F13637-C039-49B0-B60C-E8BAA2337F66}" type="slidenum">
              <a:rPr lang="fr-FR" smtClean="0"/>
              <a:t>2</a:t>
            </a:fld>
            <a:endParaRPr lang="fr-FR"/>
          </a:p>
        </p:txBody>
      </p:sp>
    </p:spTree>
    <p:extLst>
      <p:ext uri="{BB962C8B-B14F-4D97-AF65-F5344CB8AC3E}">
        <p14:creationId xmlns:p14="http://schemas.microsoft.com/office/powerpoint/2010/main" val="34060843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8F13637-C039-49B0-B60C-E8BAA2337F66}" type="slidenum">
              <a:rPr lang="fr-FR" smtClean="0"/>
              <a:t>3</a:t>
            </a:fld>
            <a:endParaRPr lang="fr-FR"/>
          </a:p>
        </p:txBody>
      </p:sp>
    </p:spTree>
    <p:extLst>
      <p:ext uri="{BB962C8B-B14F-4D97-AF65-F5344CB8AC3E}">
        <p14:creationId xmlns:p14="http://schemas.microsoft.com/office/powerpoint/2010/main" val="41660319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8F13637-C039-49B0-B60C-E8BAA2337F66}" type="slidenum">
              <a:rPr lang="fr-FR" smtClean="0"/>
              <a:t>4</a:t>
            </a:fld>
            <a:endParaRPr lang="fr-FR"/>
          </a:p>
        </p:txBody>
      </p:sp>
    </p:spTree>
    <p:extLst>
      <p:ext uri="{BB962C8B-B14F-4D97-AF65-F5344CB8AC3E}">
        <p14:creationId xmlns:p14="http://schemas.microsoft.com/office/powerpoint/2010/main" val="19792186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8F13637-C039-49B0-B60C-E8BAA2337F66}" type="slidenum">
              <a:rPr lang="fr-FR" smtClean="0"/>
              <a:t>5</a:t>
            </a:fld>
            <a:endParaRPr lang="fr-FR"/>
          </a:p>
        </p:txBody>
      </p:sp>
    </p:spTree>
    <p:extLst>
      <p:ext uri="{BB962C8B-B14F-4D97-AF65-F5344CB8AC3E}">
        <p14:creationId xmlns:p14="http://schemas.microsoft.com/office/powerpoint/2010/main" val="26358856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8F13637-C039-49B0-B60C-E8BAA2337F66}" type="slidenum">
              <a:rPr lang="fr-FR" smtClean="0"/>
              <a:t>6</a:t>
            </a:fld>
            <a:endParaRPr lang="fr-FR"/>
          </a:p>
        </p:txBody>
      </p:sp>
    </p:spTree>
    <p:extLst>
      <p:ext uri="{BB962C8B-B14F-4D97-AF65-F5344CB8AC3E}">
        <p14:creationId xmlns:p14="http://schemas.microsoft.com/office/powerpoint/2010/main" val="10357858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8F13637-C039-49B0-B60C-E8BAA2337F66}" type="slidenum">
              <a:rPr lang="fr-FR" smtClean="0"/>
              <a:t>7</a:t>
            </a:fld>
            <a:endParaRPr lang="fr-FR"/>
          </a:p>
        </p:txBody>
      </p:sp>
    </p:spTree>
    <p:extLst>
      <p:ext uri="{BB962C8B-B14F-4D97-AF65-F5344CB8AC3E}">
        <p14:creationId xmlns:p14="http://schemas.microsoft.com/office/powerpoint/2010/main" val="38747521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8F13637-C039-49B0-B60C-E8BAA2337F66}" type="slidenum">
              <a:rPr lang="fr-FR" smtClean="0"/>
              <a:t>8</a:t>
            </a:fld>
            <a:endParaRPr lang="fr-FR"/>
          </a:p>
        </p:txBody>
      </p:sp>
    </p:spTree>
    <p:extLst>
      <p:ext uri="{BB962C8B-B14F-4D97-AF65-F5344CB8AC3E}">
        <p14:creationId xmlns:p14="http://schemas.microsoft.com/office/powerpoint/2010/main" val="22349775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8F13637-C039-49B0-B60C-E8BAA2337F66}" type="slidenum">
              <a:rPr lang="fr-FR" smtClean="0"/>
              <a:t>9</a:t>
            </a:fld>
            <a:endParaRPr lang="fr-FR"/>
          </a:p>
        </p:txBody>
      </p:sp>
    </p:spTree>
    <p:extLst>
      <p:ext uri="{BB962C8B-B14F-4D97-AF65-F5344CB8AC3E}">
        <p14:creationId xmlns:p14="http://schemas.microsoft.com/office/powerpoint/2010/main" val="35550220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8F13637-C039-49B0-B60C-E8BAA2337F66}" type="slidenum">
              <a:rPr lang="fr-FR" smtClean="0"/>
              <a:t>10</a:t>
            </a:fld>
            <a:endParaRPr lang="fr-FR"/>
          </a:p>
        </p:txBody>
      </p:sp>
    </p:spTree>
    <p:extLst>
      <p:ext uri="{BB962C8B-B14F-4D97-AF65-F5344CB8AC3E}">
        <p14:creationId xmlns:p14="http://schemas.microsoft.com/office/powerpoint/2010/main" val="1088770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8F13637-C039-49B0-B60C-E8BAA2337F66}" type="slidenum">
              <a:rPr lang="fr-FR" smtClean="0"/>
              <a:t>11</a:t>
            </a:fld>
            <a:endParaRPr lang="fr-FR"/>
          </a:p>
        </p:txBody>
      </p:sp>
    </p:spTree>
    <p:extLst>
      <p:ext uri="{BB962C8B-B14F-4D97-AF65-F5344CB8AC3E}">
        <p14:creationId xmlns:p14="http://schemas.microsoft.com/office/powerpoint/2010/main" val="39973266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8F13637-C039-49B0-B60C-E8BAA2337F66}" type="slidenum">
              <a:rPr lang="fr-FR" smtClean="0"/>
              <a:t>12</a:t>
            </a:fld>
            <a:endParaRPr lang="fr-FR"/>
          </a:p>
        </p:txBody>
      </p:sp>
    </p:spTree>
    <p:extLst>
      <p:ext uri="{BB962C8B-B14F-4D97-AF65-F5344CB8AC3E}">
        <p14:creationId xmlns:p14="http://schemas.microsoft.com/office/powerpoint/2010/main" val="24315972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8F13637-C039-49B0-B60C-E8BAA2337F66}" type="slidenum">
              <a:rPr lang="fr-FR" smtClean="0"/>
              <a:t>13</a:t>
            </a:fld>
            <a:endParaRPr lang="fr-FR"/>
          </a:p>
        </p:txBody>
      </p:sp>
    </p:spTree>
    <p:extLst>
      <p:ext uri="{BB962C8B-B14F-4D97-AF65-F5344CB8AC3E}">
        <p14:creationId xmlns:p14="http://schemas.microsoft.com/office/powerpoint/2010/main" val="24389225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8F13637-C039-49B0-B60C-E8BAA2337F66}" type="slidenum">
              <a:rPr lang="fr-FR" smtClean="0"/>
              <a:t>14</a:t>
            </a:fld>
            <a:endParaRPr lang="fr-FR"/>
          </a:p>
        </p:txBody>
      </p:sp>
    </p:spTree>
    <p:extLst>
      <p:ext uri="{BB962C8B-B14F-4D97-AF65-F5344CB8AC3E}">
        <p14:creationId xmlns:p14="http://schemas.microsoft.com/office/powerpoint/2010/main" val="42799376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8F13637-C039-49B0-B60C-E8BAA2337F66}" type="slidenum">
              <a:rPr lang="fr-FR" smtClean="0"/>
              <a:t>15</a:t>
            </a:fld>
            <a:endParaRPr lang="fr-FR"/>
          </a:p>
        </p:txBody>
      </p:sp>
    </p:spTree>
    <p:extLst>
      <p:ext uri="{BB962C8B-B14F-4D97-AF65-F5344CB8AC3E}">
        <p14:creationId xmlns:p14="http://schemas.microsoft.com/office/powerpoint/2010/main" val="26813303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8F13637-C039-49B0-B60C-E8BAA2337F66}" type="slidenum">
              <a:rPr lang="fr-FR" smtClean="0"/>
              <a:t>16</a:t>
            </a:fld>
            <a:endParaRPr lang="fr-FR"/>
          </a:p>
        </p:txBody>
      </p:sp>
    </p:spTree>
    <p:extLst>
      <p:ext uri="{BB962C8B-B14F-4D97-AF65-F5344CB8AC3E}">
        <p14:creationId xmlns:p14="http://schemas.microsoft.com/office/powerpoint/2010/main" val="26375375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8F13637-C039-49B0-B60C-E8BAA2337F66}" type="slidenum">
              <a:rPr lang="fr-FR" smtClean="0"/>
              <a:t>17</a:t>
            </a:fld>
            <a:endParaRPr lang="fr-FR"/>
          </a:p>
        </p:txBody>
      </p:sp>
    </p:spTree>
    <p:extLst>
      <p:ext uri="{BB962C8B-B14F-4D97-AF65-F5344CB8AC3E}">
        <p14:creationId xmlns:p14="http://schemas.microsoft.com/office/powerpoint/2010/main" val="39002703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8F13637-C039-49B0-B60C-E8BAA2337F66}" type="slidenum">
              <a:rPr lang="fr-FR" smtClean="0"/>
              <a:t>18</a:t>
            </a:fld>
            <a:endParaRPr lang="fr-FR"/>
          </a:p>
        </p:txBody>
      </p:sp>
    </p:spTree>
    <p:extLst>
      <p:ext uri="{BB962C8B-B14F-4D97-AF65-F5344CB8AC3E}">
        <p14:creationId xmlns:p14="http://schemas.microsoft.com/office/powerpoint/2010/main" val="29325991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8F13637-C039-49B0-B60C-E8BAA2337F66}" type="slidenum">
              <a:rPr lang="fr-FR" smtClean="0"/>
              <a:t>19</a:t>
            </a:fld>
            <a:endParaRPr lang="fr-FR"/>
          </a:p>
        </p:txBody>
      </p:sp>
    </p:spTree>
    <p:extLst>
      <p:ext uri="{BB962C8B-B14F-4D97-AF65-F5344CB8AC3E}">
        <p14:creationId xmlns:p14="http://schemas.microsoft.com/office/powerpoint/2010/main" val="39041006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8DAF44E5-FA5C-47FB-8018-92EE63F82430}" type="datetime1">
              <a:rPr lang="fr-FR" smtClean="0"/>
              <a:t>25/11/2020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16A20A6-100E-41EE-A1B1-C7F0809100E4}" type="slidenum">
              <a:rPr lang="fr-FR" smtClean="0"/>
              <a:t>‹N°›</a:t>
            </a:fld>
            <a:endParaRPr lang="fr-FR"/>
          </a:p>
        </p:txBody>
      </p:sp>
    </p:spTree>
    <p:extLst>
      <p:ext uri="{BB962C8B-B14F-4D97-AF65-F5344CB8AC3E}">
        <p14:creationId xmlns:p14="http://schemas.microsoft.com/office/powerpoint/2010/main" val="825601088"/>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4EDFD13-4580-4EB2-8AC9-DD8668A59776}" type="datetime1">
              <a:rPr lang="fr-FR" smtClean="0"/>
              <a:t>25/11/2020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16A20A6-100E-41EE-A1B1-C7F0809100E4}" type="slidenum">
              <a:rPr lang="fr-FR" smtClean="0"/>
              <a:t>‹N°›</a:t>
            </a:fld>
            <a:endParaRPr lang="fr-FR"/>
          </a:p>
        </p:txBody>
      </p:sp>
    </p:spTree>
    <p:extLst>
      <p:ext uri="{BB962C8B-B14F-4D97-AF65-F5344CB8AC3E}">
        <p14:creationId xmlns:p14="http://schemas.microsoft.com/office/powerpoint/2010/main" val="907164634"/>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3DCEF0CD-551D-44EB-800F-A311B9290A41}" type="datetime1">
              <a:rPr lang="fr-FR" smtClean="0"/>
              <a:t>25/11/2020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16A20A6-100E-41EE-A1B1-C7F0809100E4}" type="slidenum">
              <a:rPr lang="fr-FR" smtClean="0"/>
              <a:t>‹N°›</a:t>
            </a:fld>
            <a:endParaRPr lang="fr-FR"/>
          </a:p>
        </p:txBody>
      </p:sp>
    </p:spTree>
    <p:extLst>
      <p:ext uri="{BB962C8B-B14F-4D97-AF65-F5344CB8AC3E}">
        <p14:creationId xmlns:p14="http://schemas.microsoft.com/office/powerpoint/2010/main" val="485068502"/>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3113F0E2-5A89-4E19-863D-BC8DD4B7E372}" type="datetime1">
              <a:rPr lang="fr-FR" smtClean="0"/>
              <a:t>25/11/2020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16A20A6-100E-41EE-A1B1-C7F0809100E4}" type="slidenum">
              <a:rPr lang="fr-FR" smtClean="0"/>
              <a:t>‹N°›</a:t>
            </a:fld>
            <a:endParaRPr lang="fr-FR"/>
          </a:p>
        </p:txBody>
      </p:sp>
    </p:spTree>
    <p:extLst>
      <p:ext uri="{BB962C8B-B14F-4D97-AF65-F5344CB8AC3E}">
        <p14:creationId xmlns:p14="http://schemas.microsoft.com/office/powerpoint/2010/main" val="3630597341"/>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3C54E7D-B01E-4E54-B827-6D6477EB059E}" type="datetime1">
              <a:rPr lang="fr-FR" smtClean="0"/>
              <a:t>25/11/2020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D16A20A6-100E-41EE-A1B1-C7F0809100E4}" type="slidenum">
              <a:rPr lang="fr-FR" smtClean="0"/>
              <a:t>‹N°›</a:t>
            </a:fld>
            <a:endParaRPr lang="fr-FR"/>
          </a:p>
        </p:txBody>
      </p:sp>
    </p:spTree>
    <p:extLst>
      <p:ext uri="{BB962C8B-B14F-4D97-AF65-F5344CB8AC3E}">
        <p14:creationId xmlns:p14="http://schemas.microsoft.com/office/powerpoint/2010/main" val="2274295931"/>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1CB33C3A-1902-4F22-AE2C-5A03A7A8BED6}" type="datetime1">
              <a:rPr lang="fr-FR" smtClean="0"/>
              <a:t>25/11/2020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D16A20A6-100E-41EE-A1B1-C7F0809100E4}" type="slidenum">
              <a:rPr lang="fr-FR" smtClean="0"/>
              <a:t>‹N°›</a:t>
            </a:fld>
            <a:endParaRPr lang="fr-FR"/>
          </a:p>
        </p:txBody>
      </p:sp>
    </p:spTree>
    <p:extLst>
      <p:ext uri="{BB962C8B-B14F-4D97-AF65-F5344CB8AC3E}">
        <p14:creationId xmlns:p14="http://schemas.microsoft.com/office/powerpoint/2010/main" val="4048801212"/>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3A234D-197F-43FB-8F4E-316270B01376}" type="datetime1">
              <a:rPr lang="fr-FR" smtClean="0"/>
              <a:t>25/11/2020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D16A20A6-100E-41EE-A1B1-C7F0809100E4}" type="slidenum">
              <a:rPr lang="fr-FR" smtClean="0"/>
              <a:t>‹N°›</a:t>
            </a:fld>
            <a:endParaRPr lang="fr-FR"/>
          </a:p>
        </p:txBody>
      </p:sp>
    </p:spTree>
    <p:extLst>
      <p:ext uri="{BB962C8B-B14F-4D97-AF65-F5344CB8AC3E}">
        <p14:creationId xmlns:p14="http://schemas.microsoft.com/office/powerpoint/2010/main" val="1047489143"/>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D2DB8E78-058C-48D4-AE31-C6852DE98157}" type="datetime1">
              <a:rPr lang="fr-FR" smtClean="0"/>
              <a:t>25/11/2020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16A20A6-100E-41EE-A1B1-C7F0809100E4}" type="slidenum">
              <a:rPr lang="fr-FR" smtClean="0"/>
              <a:t>‹N°›</a:t>
            </a:fld>
            <a:endParaRPr lang="fr-FR"/>
          </a:p>
        </p:txBody>
      </p:sp>
    </p:spTree>
    <p:extLst>
      <p:ext uri="{BB962C8B-B14F-4D97-AF65-F5344CB8AC3E}">
        <p14:creationId xmlns:p14="http://schemas.microsoft.com/office/powerpoint/2010/main" val="2111393158"/>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83CC906-B48D-4836-8B77-1F5A53E36C75}" type="datetime1">
              <a:rPr lang="fr-FR" smtClean="0"/>
              <a:t>25/11/2020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16A20A6-100E-41EE-A1B1-C7F0809100E4}" type="slidenum">
              <a:rPr lang="fr-FR" smtClean="0"/>
              <a:t>‹N°›</a:t>
            </a:fld>
            <a:endParaRPr lang="fr-FR"/>
          </a:p>
        </p:txBody>
      </p:sp>
    </p:spTree>
    <p:extLst>
      <p:ext uri="{BB962C8B-B14F-4D97-AF65-F5344CB8AC3E}">
        <p14:creationId xmlns:p14="http://schemas.microsoft.com/office/powerpoint/2010/main" val="265958345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E82265F-7695-416C-9138-332FF610971B}" type="datetime1">
              <a:rPr lang="fr-FR" smtClean="0"/>
              <a:t>25/11/2020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16A20A6-100E-41EE-A1B1-C7F0809100E4}" type="slidenum">
              <a:rPr lang="fr-FR" smtClean="0"/>
              <a:t>‹N°›</a:t>
            </a:fld>
            <a:endParaRPr lang="fr-FR"/>
          </a:p>
        </p:txBody>
      </p:sp>
    </p:spTree>
    <p:extLst>
      <p:ext uri="{BB962C8B-B14F-4D97-AF65-F5344CB8AC3E}">
        <p14:creationId xmlns:p14="http://schemas.microsoft.com/office/powerpoint/2010/main" val="340584821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A9F4265-F69D-4D07-9D6F-545281FBCBDB}" type="datetime1">
              <a:rPr lang="fr-FR" smtClean="0"/>
              <a:t>25/11/2020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16A20A6-100E-41EE-A1B1-C7F0809100E4}" type="slidenum">
              <a:rPr lang="fr-FR" smtClean="0"/>
              <a:t>‹N°›</a:t>
            </a:fld>
            <a:endParaRPr lang="fr-FR"/>
          </a:p>
        </p:txBody>
      </p:sp>
    </p:spTree>
    <p:extLst>
      <p:ext uri="{BB962C8B-B14F-4D97-AF65-F5344CB8AC3E}">
        <p14:creationId xmlns:p14="http://schemas.microsoft.com/office/powerpoint/2010/main" val="413202715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lumMod val="50000"/>
                <a:lumOff val="50000"/>
              </a:schemeClr>
            </a:gs>
            <a:gs pos="73000">
              <a:srgbClr val="FFC000"/>
            </a:gs>
            <a:gs pos="94000">
              <a:srgbClr val="C00000"/>
            </a:gs>
            <a:gs pos="100000">
              <a:schemeClr val="accent1">
                <a:lumMod val="30000"/>
                <a:lumOff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1960AD-4F1F-48FB-AE5D-A8D09217A9F6}" type="datetime1">
              <a:rPr lang="fr-FR" smtClean="0"/>
              <a:t>25/11/2020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6A20A6-100E-41EE-A1B1-C7F0809100E4}" type="slidenum">
              <a:rPr lang="fr-FR" smtClean="0"/>
              <a:t>‹N°›</a:t>
            </a:fld>
            <a:endParaRPr lang="fr-FR"/>
          </a:p>
        </p:txBody>
      </p:sp>
    </p:spTree>
    <p:extLst>
      <p:ext uri="{BB962C8B-B14F-4D97-AF65-F5344CB8AC3E}">
        <p14:creationId xmlns:p14="http://schemas.microsoft.com/office/powerpoint/2010/main" val="41167901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31520" y="693420"/>
            <a:ext cx="10744200" cy="5471160"/>
          </a:xfrm>
          <a:prstGeom prst="roundRect">
            <a:avLst/>
          </a:prstGeom>
          <a:noFill/>
          <a:ln w="825500" cmpd="thickThin">
            <a:gradFill flip="none" rotWithShape="1">
              <a:gsLst>
                <a:gs pos="0">
                  <a:schemeClr val="accent1">
                    <a:lumMod val="5000"/>
                    <a:lumOff val="95000"/>
                  </a:schemeClr>
                </a:gs>
                <a:gs pos="84000">
                  <a:schemeClr val="accent1">
                    <a:lumMod val="45000"/>
                    <a:lumOff val="55000"/>
                  </a:schemeClr>
                </a:gs>
                <a:gs pos="91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76170" y="6139273"/>
            <a:ext cx="2743200" cy="365125"/>
          </a:xfrm>
        </p:spPr>
        <p:txBody>
          <a:bodyPr/>
          <a:lstStyle/>
          <a:p>
            <a:fld id="{C41CFF79-385E-48C2-B2D5-625E9734F62D}" type="datetime1">
              <a:rPr lang="fr-FR" sz="1800" b="1" smtClean="0">
                <a:solidFill>
                  <a:srgbClr val="C00000"/>
                </a:solidFill>
                <a:effectLst>
                  <a:glow rad="228600">
                    <a:schemeClr val="accent6">
                      <a:satMod val="175000"/>
                      <a:alpha val="40000"/>
                    </a:schemeClr>
                  </a:glow>
                </a:effectLst>
                <a:latin typeface="Magneto" panose="04030805050802020D02" pitchFamily="82" charset="0"/>
              </a:rPr>
              <a:t>25/11/2020</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pic>
        <p:nvPicPr>
          <p:cNvPr id="9" name="Image 8"/>
          <p:cNvPicPr>
            <a:picLocks noChangeAspect="1"/>
          </p:cNvPicPr>
          <p:nvPr/>
        </p:nvPicPr>
        <p:blipFill rotWithShape="1">
          <a:blip r:embed="rId4"/>
          <a:srcRect t="10973" r="-206" b="4460"/>
          <a:stretch/>
        </p:blipFill>
        <p:spPr>
          <a:xfrm>
            <a:off x="1479176" y="1109784"/>
            <a:ext cx="9251577" cy="4638432"/>
          </a:xfrm>
          <a:prstGeom prst="rect">
            <a:avLst/>
          </a:prstGeom>
          <a:effectLst>
            <a:softEdge rad="127000"/>
          </a:effectLst>
        </p:spPr>
      </p:pic>
      <p:sp>
        <p:nvSpPr>
          <p:cNvPr id="6" name="Espace réservé du pied de page 5"/>
          <p:cNvSpPr>
            <a:spLocks noGrp="1"/>
          </p:cNvSpPr>
          <p:nvPr>
            <p:ph type="ftr" sz="quarter" idx="11"/>
          </p:nvPr>
        </p:nvSpPr>
        <p:spPr>
          <a:xfrm>
            <a:off x="4046220" y="6173787"/>
            <a:ext cx="4114800" cy="365125"/>
          </a:xfrm>
        </p:spPr>
        <p:txBody>
          <a:bodyPr/>
          <a:lstStyle/>
          <a:p>
            <a:r>
              <a:rPr lang="fr-FR" sz="1800" b="1" dirty="0" smtClean="0">
                <a:solidFill>
                  <a:srgbClr val="C00000"/>
                </a:solidFill>
                <a:effectLst>
                  <a:glow rad="228600">
                    <a:schemeClr val="accent6">
                      <a:satMod val="175000"/>
                      <a:alpha val="40000"/>
                    </a:schemeClr>
                  </a:glow>
                </a:effectLst>
                <a:latin typeface="Magneto" panose="04030805050802020D02" pitchFamily="82" charset="0"/>
              </a:rPr>
              <a:t>PPS  Lande  2020</a:t>
            </a:r>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287870" y="6164580"/>
            <a:ext cx="2743200" cy="365125"/>
          </a:xfrm>
        </p:spPr>
        <p:txBody>
          <a:bodyPr/>
          <a:lstStyle/>
          <a:p>
            <a:fld id="{D16A20A6-100E-41EE-A1B1-C7F0809100E4}" type="slidenum">
              <a:rPr lang="fr-FR" sz="1800" b="1" smtClean="0">
                <a:solidFill>
                  <a:srgbClr val="C00000"/>
                </a:solidFill>
                <a:effectLst>
                  <a:glow rad="228600">
                    <a:schemeClr val="accent6">
                      <a:satMod val="175000"/>
                      <a:alpha val="40000"/>
                    </a:schemeClr>
                  </a:glow>
                </a:effectLst>
                <a:latin typeface="Magneto" panose="04030805050802020D02" pitchFamily="82" charset="0"/>
              </a:rPr>
              <a:t>1</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8" name="Rectangle 7"/>
          <p:cNvSpPr/>
          <p:nvPr/>
        </p:nvSpPr>
        <p:spPr>
          <a:xfrm>
            <a:off x="1837868" y="2111032"/>
            <a:ext cx="8531503" cy="2585323"/>
          </a:xfrm>
          <a:prstGeom prst="rect">
            <a:avLst/>
          </a:prstGeom>
        </p:spPr>
        <p:txBody>
          <a:bodyPr wrap="none">
            <a:spAutoFit/>
          </a:bodyPr>
          <a:lstStyle/>
          <a:p>
            <a:r>
              <a:rPr lang="fr-FR" sz="5400" b="1" dirty="0" smtClean="0">
                <a:solidFill>
                  <a:srgbClr val="C00000"/>
                </a:solidFill>
                <a:effectLst>
                  <a:glow rad="228600">
                    <a:schemeClr val="accent2">
                      <a:satMod val="175000"/>
                      <a:alpha val="40000"/>
                    </a:schemeClr>
                  </a:glow>
                </a:effectLst>
                <a:latin typeface="Magneto" panose="04030805050802020D02" pitchFamily="82" charset="0"/>
              </a:rPr>
              <a:t>             Des </a:t>
            </a:r>
          </a:p>
          <a:p>
            <a:r>
              <a:rPr lang="fr-FR" sz="5400" b="1" dirty="0" smtClean="0">
                <a:solidFill>
                  <a:srgbClr val="C00000"/>
                </a:solidFill>
                <a:effectLst>
                  <a:glow rad="228600">
                    <a:schemeClr val="accent2">
                      <a:satMod val="175000"/>
                      <a:alpha val="40000"/>
                    </a:schemeClr>
                  </a:glow>
                </a:effectLst>
                <a:latin typeface="Magneto" panose="04030805050802020D02" pitchFamily="82" charset="0"/>
              </a:rPr>
              <a:t>Animaux sont atteints</a:t>
            </a:r>
          </a:p>
          <a:p>
            <a:r>
              <a:rPr lang="fr-FR" sz="5400" b="1" dirty="0" smtClean="0">
                <a:solidFill>
                  <a:srgbClr val="C00000"/>
                </a:solidFill>
                <a:effectLst>
                  <a:glow rad="228600">
                    <a:schemeClr val="accent2">
                      <a:satMod val="175000"/>
                      <a:alpha val="40000"/>
                    </a:schemeClr>
                  </a:glow>
                </a:effectLst>
                <a:latin typeface="Magneto" panose="04030805050802020D02" pitchFamily="82" charset="0"/>
              </a:rPr>
              <a:t>    de trisomie 21</a:t>
            </a:r>
            <a:endParaRPr lang="fr-FR" sz="5400" b="1" dirty="0">
              <a:solidFill>
                <a:srgbClr val="C00000"/>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837034455"/>
      </p:ext>
    </p:extLst>
  </p:cSld>
  <p:clrMapOvr>
    <a:masterClrMapping/>
  </p:clrMapOvr>
  <mc:AlternateContent xmlns:mc="http://schemas.openxmlformats.org/markup-compatibility/2006">
    <mc:Choice xmlns:p14="http://schemas.microsoft.com/office/powerpoint/2010/main" Requires="p14">
      <p:transition spd="slow" p14:dur="7000" advTm="16000">
        <p:wedge/>
        <p:sndAc>
          <p:stSnd loop="1">
            <p:snd r:embed="rId3" name="Toits de chaume_001.wav"/>
          </p:stSnd>
        </p:sndAc>
      </p:transition>
    </mc:Choice>
    <mc:Fallback>
      <p:transition spd="slow" advTm="16000">
        <p:wedge/>
        <p:sndAc>
          <p:stSnd loop="1">
            <p:snd r:embed="rId3" name="Toits de chaum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heel(8)">
                                      <p:cBhvr>
                                        <p:cTn id="21"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31520" y="693420"/>
            <a:ext cx="10744200" cy="5471160"/>
          </a:xfrm>
          <a:prstGeom prst="roundRect">
            <a:avLst/>
          </a:prstGeom>
          <a:noFill/>
          <a:ln w="825500" cmpd="thickThin">
            <a:gradFill flip="none" rotWithShape="1">
              <a:gsLst>
                <a:gs pos="0">
                  <a:schemeClr val="accent1">
                    <a:lumMod val="5000"/>
                    <a:lumOff val="95000"/>
                  </a:schemeClr>
                </a:gs>
                <a:gs pos="84000">
                  <a:schemeClr val="accent1">
                    <a:lumMod val="45000"/>
                    <a:lumOff val="55000"/>
                  </a:schemeClr>
                </a:gs>
                <a:gs pos="91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76170" y="6139273"/>
            <a:ext cx="2743200" cy="365125"/>
          </a:xfrm>
        </p:spPr>
        <p:txBody>
          <a:bodyPr/>
          <a:lstStyle/>
          <a:p>
            <a:fld id="{C41CFF79-385E-48C2-B2D5-625E9734F62D}" type="datetime1">
              <a:rPr lang="fr-FR" sz="1800" b="1" smtClean="0">
                <a:solidFill>
                  <a:srgbClr val="C00000"/>
                </a:solidFill>
                <a:effectLst>
                  <a:glow rad="228600">
                    <a:schemeClr val="accent6">
                      <a:satMod val="175000"/>
                      <a:alpha val="40000"/>
                    </a:schemeClr>
                  </a:glow>
                </a:effectLst>
                <a:latin typeface="Magneto" panose="04030805050802020D02" pitchFamily="82" charset="0"/>
              </a:rPr>
              <a:t>25/11/2020</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1800" b="1" dirty="0" smtClean="0">
                <a:solidFill>
                  <a:srgbClr val="C00000"/>
                </a:solidFill>
                <a:effectLst>
                  <a:glow rad="228600">
                    <a:schemeClr val="accent6">
                      <a:satMod val="175000"/>
                      <a:alpha val="40000"/>
                    </a:schemeClr>
                  </a:glow>
                </a:effectLst>
                <a:latin typeface="Magneto" panose="04030805050802020D02" pitchFamily="82" charset="0"/>
              </a:rPr>
              <a:t>PPS  Lande  2020</a:t>
            </a:r>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287870" y="6164580"/>
            <a:ext cx="2743200" cy="365125"/>
          </a:xfrm>
        </p:spPr>
        <p:txBody>
          <a:bodyPr/>
          <a:lstStyle/>
          <a:p>
            <a:fld id="{D16A20A6-100E-41EE-A1B1-C7F0809100E4}" type="slidenum">
              <a:rPr lang="fr-FR" sz="1800" b="1" smtClean="0">
                <a:solidFill>
                  <a:srgbClr val="C00000"/>
                </a:solidFill>
                <a:effectLst>
                  <a:glow rad="228600">
                    <a:schemeClr val="accent6">
                      <a:satMod val="175000"/>
                      <a:alpha val="40000"/>
                    </a:schemeClr>
                  </a:glow>
                </a:effectLst>
                <a:latin typeface="Magneto" panose="04030805050802020D02" pitchFamily="82" charset="0"/>
              </a:rPr>
              <a:t>2</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2" name="Rectangle 1"/>
          <p:cNvSpPr/>
          <p:nvPr/>
        </p:nvSpPr>
        <p:spPr>
          <a:xfrm>
            <a:off x="1318846" y="1154189"/>
            <a:ext cx="9712224" cy="4524315"/>
          </a:xfrm>
          <a:prstGeom prst="rect">
            <a:avLst/>
          </a:prstGeom>
        </p:spPr>
        <p:txBody>
          <a:bodyPr wrap="square">
            <a:spAutoFit/>
          </a:bodyPr>
          <a:lstStyle/>
          <a:p>
            <a:r>
              <a:rPr lang="fr-FR" sz="3200" b="1" dirty="0" smtClean="0">
                <a:solidFill>
                  <a:srgbClr val="C00000"/>
                </a:solidFill>
                <a:latin typeface="Magneto" panose="04030805050802020D02" pitchFamily="82" charset="0"/>
              </a:rPr>
              <a:t> </a:t>
            </a:r>
            <a:r>
              <a:rPr lang="fr-FR" sz="3200" b="1" dirty="0" smtClean="0">
                <a:solidFill>
                  <a:srgbClr val="C00000"/>
                </a:solidFill>
                <a:effectLst>
                  <a:glow rad="139700">
                    <a:schemeClr val="accent2">
                      <a:satMod val="175000"/>
                      <a:alpha val="40000"/>
                    </a:schemeClr>
                  </a:glow>
                </a:effectLst>
                <a:latin typeface="Magneto" panose="04030805050802020D02" pitchFamily="82" charset="0"/>
              </a:rPr>
              <a:t>Pourtant, les animaux qui possèdent eux aussi des séquences génétiques ordonnées en chromosomes, peuvent aussi souffrir de trisomies d'un chromosome, qui se traduira par des difficultés cognitives et physiologiques. Chez la souris par exemple, on considère que l'animal est atteint de trisomie lorsque cela touche la paire de chromosomes</a:t>
            </a:r>
            <a:endParaRPr lang="fr-FR" sz="3200" b="1" dirty="0">
              <a:solidFill>
                <a:srgbClr val="C00000"/>
              </a:solidFill>
              <a:effectLst>
                <a:glow rad="1397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779345769"/>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31520" y="693420"/>
            <a:ext cx="10744200" cy="5471160"/>
          </a:xfrm>
          <a:prstGeom prst="roundRect">
            <a:avLst/>
          </a:prstGeom>
          <a:noFill/>
          <a:ln w="825500" cmpd="thickThin">
            <a:gradFill flip="none" rotWithShape="1">
              <a:gsLst>
                <a:gs pos="0">
                  <a:schemeClr val="accent1">
                    <a:lumMod val="5000"/>
                    <a:lumOff val="95000"/>
                  </a:schemeClr>
                </a:gs>
                <a:gs pos="84000">
                  <a:schemeClr val="accent1">
                    <a:lumMod val="45000"/>
                    <a:lumOff val="55000"/>
                  </a:schemeClr>
                </a:gs>
                <a:gs pos="91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76170" y="6139273"/>
            <a:ext cx="2743200" cy="365125"/>
          </a:xfrm>
        </p:spPr>
        <p:txBody>
          <a:bodyPr/>
          <a:lstStyle/>
          <a:p>
            <a:fld id="{C41CFF79-385E-48C2-B2D5-625E9734F62D}" type="datetime1">
              <a:rPr lang="fr-FR" sz="1800" b="1" smtClean="0">
                <a:solidFill>
                  <a:srgbClr val="C00000"/>
                </a:solidFill>
                <a:effectLst>
                  <a:glow rad="228600">
                    <a:schemeClr val="accent6">
                      <a:satMod val="175000"/>
                      <a:alpha val="40000"/>
                    </a:schemeClr>
                  </a:glow>
                </a:effectLst>
                <a:latin typeface="Magneto" panose="04030805050802020D02" pitchFamily="82" charset="0"/>
              </a:rPr>
              <a:t>25/11/2020</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1800" b="1" dirty="0" smtClean="0">
                <a:solidFill>
                  <a:srgbClr val="C00000"/>
                </a:solidFill>
                <a:effectLst>
                  <a:glow rad="228600">
                    <a:schemeClr val="accent6">
                      <a:satMod val="175000"/>
                      <a:alpha val="40000"/>
                    </a:schemeClr>
                  </a:glow>
                </a:effectLst>
                <a:latin typeface="Magneto" panose="04030805050802020D02" pitchFamily="82" charset="0"/>
              </a:rPr>
              <a:t>PPS  Lande  2020</a:t>
            </a:r>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287870" y="6164580"/>
            <a:ext cx="2743200" cy="365125"/>
          </a:xfrm>
        </p:spPr>
        <p:txBody>
          <a:bodyPr/>
          <a:lstStyle/>
          <a:p>
            <a:fld id="{D16A20A6-100E-41EE-A1B1-C7F0809100E4}" type="slidenum">
              <a:rPr lang="fr-FR" sz="1800" b="1" smtClean="0">
                <a:solidFill>
                  <a:srgbClr val="C00000"/>
                </a:solidFill>
                <a:effectLst>
                  <a:glow rad="228600">
                    <a:schemeClr val="accent6">
                      <a:satMod val="175000"/>
                      <a:alpha val="40000"/>
                    </a:schemeClr>
                  </a:glow>
                </a:effectLst>
                <a:latin typeface="Magneto" panose="04030805050802020D02" pitchFamily="82" charset="0"/>
              </a:rPr>
              <a:t>3</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983544" y="1121018"/>
            <a:ext cx="8215533" cy="4621237"/>
          </a:xfrm>
          <a:prstGeom prst="rect">
            <a:avLst/>
          </a:prstGeom>
          <a:effectLst>
            <a:softEdge rad="127000"/>
          </a:effectLst>
        </p:spPr>
      </p:pic>
    </p:spTree>
    <p:extLst>
      <p:ext uri="{BB962C8B-B14F-4D97-AF65-F5344CB8AC3E}">
        <p14:creationId xmlns:p14="http://schemas.microsoft.com/office/powerpoint/2010/main" val="3453800744"/>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31520" y="693420"/>
            <a:ext cx="10744200" cy="5471160"/>
          </a:xfrm>
          <a:prstGeom prst="roundRect">
            <a:avLst/>
          </a:prstGeom>
          <a:noFill/>
          <a:ln w="825500" cmpd="thickThin">
            <a:gradFill flip="none" rotWithShape="1">
              <a:gsLst>
                <a:gs pos="0">
                  <a:schemeClr val="accent1">
                    <a:lumMod val="5000"/>
                    <a:lumOff val="95000"/>
                  </a:schemeClr>
                </a:gs>
                <a:gs pos="84000">
                  <a:schemeClr val="accent1">
                    <a:lumMod val="45000"/>
                    <a:lumOff val="55000"/>
                  </a:schemeClr>
                </a:gs>
                <a:gs pos="91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76170" y="6139273"/>
            <a:ext cx="2743200" cy="365125"/>
          </a:xfrm>
        </p:spPr>
        <p:txBody>
          <a:bodyPr/>
          <a:lstStyle/>
          <a:p>
            <a:fld id="{C41CFF79-385E-48C2-B2D5-625E9734F62D}" type="datetime1">
              <a:rPr lang="fr-FR" sz="1800" b="1" smtClean="0">
                <a:solidFill>
                  <a:srgbClr val="C00000"/>
                </a:solidFill>
                <a:effectLst>
                  <a:glow rad="228600">
                    <a:schemeClr val="accent6">
                      <a:satMod val="175000"/>
                      <a:alpha val="40000"/>
                    </a:schemeClr>
                  </a:glow>
                </a:effectLst>
                <a:latin typeface="Magneto" panose="04030805050802020D02" pitchFamily="82" charset="0"/>
              </a:rPr>
              <a:t>25/11/2020</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1800" b="1" dirty="0" smtClean="0">
                <a:solidFill>
                  <a:srgbClr val="C00000"/>
                </a:solidFill>
                <a:effectLst>
                  <a:glow rad="228600">
                    <a:schemeClr val="accent6">
                      <a:satMod val="175000"/>
                      <a:alpha val="40000"/>
                    </a:schemeClr>
                  </a:glow>
                </a:effectLst>
                <a:latin typeface="Magneto" panose="04030805050802020D02" pitchFamily="82" charset="0"/>
              </a:rPr>
              <a:t>PPS  Lande  2020</a:t>
            </a:r>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287870" y="6164580"/>
            <a:ext cx="2743200" cy="365125"/>
          </a:xfrm>
        </p:spPr>
        <p:txBody>
          <a:bodyPr/>
          <a:lstStyle/>
          <a:p>
            <a:fld id="{D16A20A6-100E-41EE-A1B1-C7F0809100E4}" type="slidenum">
              <a:rPr lang="fr-FR" sz="1800" b="1" smtClean="0">
                <a:solidFill>
                  <a:srgbClr val="C00000"/>
                </a:solidFill>
                <a:effectLst>
                  <a:glow rad="228600">
                    <a:schemeClr val="accent6">
                      <a:satMod val="175000"/>
                      <a:alpha val="40000"/>
                    </a:schemeClr>
                  </a:glow>
                </a:effectLst>
                <a:latin typeface="Magneto" panose="04030805050802020D02" pitchFamily="82" charset="0"/>
              </a:rPr>
              <a:t>4</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r="-52" b="12055"/>
          <a:stretch/>
        </p:blipFill>
        <p:spPr>
          <a:xfrm>
            <a:off x="3816447" y="1146246"/>
            <a:ext cx="4662706" cy="4627902"/>
          </a:xfrm>
          <a:prstGeom prst="rect">
            <a:avLst/>
          </a:prstGeom>
          <a:effectLst>
            <a:softEdge rad="127000"/>
          </a:effectLst>
        </p:spPr>
      </p:pic>
    </p:spTree>
    <p:extLst>
      <p:ext uri="{BB962C8B-B14F-4D97-AF65-F5344CB8AC3E}">
        <p14:creationId xmlns:p14="http://schemas.microsoft.com/office/powerpoint/2010/main" val="3237072404"/>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31520" y="693420"/>
            <a:ext cx="10744200" cy="5471160"/>
          </a:xfrm>
          <a:prstGeom prst="roundRect">
            <a:avLst/>
          </a:prstGeom>
          <a:noFill/>
          <a:ln w="825500" cmpd="thickThin">
            <a:gradFill flip="none" rotWithShape="1">
              <a:gsLst>
                <a:gs pos="0">
                  <a:schemeClr val="accent1">
                    <a:lumMod val="5000"/>
                    <a:lumOff val="95000"/>
                  </a:schemeClr>
                </a:gs>
                <a:gs pos="84000">
                  <a:schemeClr val="accent1">
                    <a:lumMod val="45000"/>
                    <a:lumOff val="55000"/>
                  </a:schemeClr>
                </a:gs>
                <a:gs pos="91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76170" y="6139273"/>
            <a:ext cx="2743200" cy="365125"/>
          </a:xfrm>
        </p:spPr>
        <p:txBody>
          <a:bodyPr/>
          <a:lstStyle/>
          <a:p>
            <a:fld id="{C41CFF79-385E-48C2-B2D5-625E9734F62D}" type="datetime1">
              <a:rPr lang="fr-FR" sz="1800" b="1" smtClean="0">
                <a:solidFill>
                  <a:srgbClr val="C00000"/>
                </a:solidFill>
                <a:effectLst>
                  <a:glow rad="228600">
                    <a:schemeClr val="accent6">
                      <a:satMod val="175000"/>
                      <a:alpha val="40000"/>
                    </a:schemeClr>
                  </a:glow>
                </a:effectLst>
                <a:latin typeface="Magneto" panose="04030805050802020D02" pitchFamily="82" charset="0"/>
              </a:rPr>
              <a:t>25/11/2020</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1800" b="1" dirty="0" smtClean="0">
                <a:solidFill>
                  <a:srgbClr val="C00000"/>
                </a:solidFill>
                <a:effectLst>
                  <a:glow rad="228600">
                    <a:schemeClr val="accent6">
                      <a:satMod val="175000"/>
                      <a:alpha val="40000"/>
                    </a:schemeClr>
                  </a:glow>
                </a:effectLst>
                <a:latin typeface="Magneto" panose="04030805050802020D02" pitchFamily="82" charset="0"/>
              </a:rPr>
              <a:t>PPS  Lande  2020</a:t>
            </a:r>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287870" y="6164580"/>
            <a:ext cx="2743200" cy="365125"/>
          </a:xfrm>
        </p:spPr>
        <p:txBody>
          <a:bodyPr/>
          <a:lstStyle/>
          <a:p>
            <a:fld id="{D16A20A6-100E-41EE-A1B1-C7F0809100E4}" type="slidenum">
              <a:rPr lang="fr-FR" sz="1800" b="1" smtClean="0">
                <a:solidFill>
                  <a:srgbClr val="C00000"/>
                </a:solidFill>
                <a:effectLst>
                  <a:glow rad="228600">
                    <a:schemeClr val="accent6">
                      <a:satMod val="175000"/>
                      <a:alpha val="40000"/>
                    </a:schemeClr>
                  </a:glow>
                </a:effectLst>
                <a:latin typeface="Magneto" panose="04030805050802020D02" pitchFamily="82" charset="0"/>
              </a:rPr>
              <a:t>5</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046221" y="1096841"/>
            <a:ext cx="4114800" cy="4647105"/>
          </a:xfrm>
          <a:prstGeom prst="rect">
            <a:avLst/>
          </a:prstGeom>
          <a:effectLst>
            <a:softEdge rad="127000"/>
          </a:effectLst>
        </p:spPr>
      </p:pic>
    </p:spTree>
    <p:extLst>
      <p:ext uri="{BB962C8B-B14F-4D97-AF65-F5344CB8AC3E}">
        <p14:creationId xmlns:p14="http://schemas.microsoft.com/office/powerpoint/2010/main" val="1178132170"/>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31520" y="693420"/>
            <a:ext cx="10744200" cy="5471160"/>
          </a:xfrm>
          <a:prstGeom prst="roundRect">
            <a:avLst/>
          </a:prstGeom>
          <a:noFill/>
          <a:ln w="825500" cmpd="thickThin">
            <a:gradFill flip="none" rotWithShape="1">
              <a:gsLst>
                <a:gs pos="0">
                  <a:schemeClr val="accent1">
                    <a:lumMod val="5000"/>
                    <a:lumOff val="95000"/>
                  </a:schemeClr>
                </a:gs>
                <a:gs pos="84000">
                  <a:schemeClr val="accent1">
                    <a:lumMod val="45000"/>
                    <a:lumOff val="55000"/>
                  </a:schemeClr>
                </a:gs>
                <a:gs pos="91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76170" y="6139273"/>
            <a:ext cx="2743200" cy="365125"/>
          </a:xfrm>
        </p:spPr>
        <p:txBody>
          <a:bodyPr/>
          <a:lstStyle/>
          <a:p>
            <a:fld id="{C41CFF79-385E-48C2-B2D5-625E9734F62D}" type="datetime1">
              <a:rPr lang="fr-FR" sz="1800" b="1" smtClean="0">
                <a:solidFill>
                  <a:srgbClr val="C00000"/>
                </a:solidFill>
                <a:effectLst>
                  <a:glow rad="228600">
                    <a:schemeClr val="accent6">
                      <a:satMod val="175000"/>
                      <a:alpha val="40000"/>
                    </a:schemeClr>
                  </a:glow>
                </a:effectLst>
                <a:latin typeface="Magneto" panose="04030805050802020D02" pitchFamily="82" charset="0"/>
              </a:rPr>
              <a:t>25/11/2020</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1800" b="1" dirty="0" smtClean="0">
                <a:solidFill>
                  <a:srgbClr val="C00000"/>
                </a:solidFill>
                <a:effectLst>
                  <a:glow rad="228600">
                    <a:schemeClr val="accent6">
                      <a:satMod val="175000"/>
                      <a:alpha val="40000"/>
                    </a:schemeClr>
                  </a:glow>
                </a:effectLst>
                <a:latin typeface="Magneto" panose="04030805050802020D02" pitchFamily="82" charset="0"/>
              </a:rPr>
              <a:t>PPS  Lande  2020</a:t>
            </a:r>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287870" y="6164580"/>
            <a:ext cx="2743200" cy="365125"/>
          </a:xfrm>
        </p:spPr>
        <p:txBody>
          <a:bodyPr/>
          <a:lstStyle/>
          <a:p>
            <a:fld id="{D16A20A6-100E-41EE-A1B1-C7F0809100E4}" type="slidenum">
              <a:rPr lang="fr-FR" sz="1800" b="1" smtClean="0">
                <a:solidFill>
                  <a:srgbClr val="C00000"/>
                </a:solidFill>
                <a:effectLst>
                  <a:glow rad="228600">
                    <a:schemeClr val="accent6">
                      <a:satMod val="175000"/>
                      <a:alpha val="40000"/>
                    </a:schemeClr>
                  </a:glow>
                </a:effectLst>
                <a:latin typeface="Magneto" panose="04030805050802020D02" pitchFamily="82" charset="0"/>
              </a:rPr>
              <a:t>6</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046221" y="1096841"/>
            <a:ext cx="4114800" cy="4647105"/>
          </a:xfrm>
          <a:prstGeom prst="rect">
            <a:avLst/>
          </a:prstGeom>
          <a:effectLst>
            <a:softEdge rad="127000"/>
          </a:effectLst>
        </p:spPr>
      </p:pic>
    </p:spTree>
    <p:extLst>
      <p:ext uri="{BB962C8B-B14F-4D97-AF65-F5344CB8AC3E}">
        <p14:creationId xmlns:p14="http://schemas.microsoft.com/office/powerpoint/2010/main" val="3470270933"/>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31520" y="693420"/>
            <a:ext cx="10744200" cy="5471160"/>
          </a:xfrm>
          <a:prstGeom prst="roundRect">
            <a:avLst/>
          </a:prstGeom>
          <a:noFill/>
          <a:ln w="825500" cmpd="thickThin">
            <a:gradFill flip="none" rotWithShape="1">
              <a:gsLst>
                <a:gs pos="0">
                  <a:schemeClr val="accent1">
                    <a:lumMod val="5000"/>
                    <a:lumOff val="95000"/>
                  </a:schemeClr>
                </a:gs>
                <a:gs pos="84000">
                  <a:schemeClr val="accent1">
                    <a:lumMod val="45000"/>
                    <a:lumOff val="55000"/>
                  </a:schemeClr>
                </a:gs>
                <a:gs pos="91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76170" y="6139273"/>
            <a:ext cx="2743200" cy="365125"/>
          </a:xfrm>
        </p:spPr>
        <p:txBody>
          <a:bodyPr/>
          <a:lstStyle/>
          <a:p>
            <a:fld id="{C41CFF79-385E-48C2-B2D5-625E9734F62D}" type="datetime1">
              <a:rPr lang="fr-FR" sz="1800" b="1" smtClean="0">
                <a:solidFill>
                  <a:srgbClr val="C00000"/>
                </a:solidFill>
                <a:effectLst>
                  <a:glow rad="228600">
                    <a:schemeClr val="accent6">
                      <a:satMod val="175000"/>
                      <a:alpha val="40000"/>
                    </a:schemeClr>
                  </a:glow>
                </a:effectLst>
                <a:latin typeface="Magneto" panose="04030805050802020D02" pitchFamily="82" charset="0"/>
              </a:rPr>
              <a:t>25/11/2020</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1800" b="1" dirty="0" smtClean="0">
                <a:solidFill>
                  <a:srgbClr val="C00000"/>
                </a:solidFill>
                <a:effectLst>
                  <a:glow rad="228600">
                    <a:schemeClr val="accent6">
                      <a:satMod val="175000"/>
                      <a:alpha val="40000"/>
                    </a:schemeClr>
                  </a:glow>
                </a:effectLst>
                <a:latin typeface="Magneto" panose="04030805050802020D02" pitchFamily="82" charset="0"/>
              </a:rPr>
              <a:t>PPS  Lande  2020</a:t>
            </a:r>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287870" y="6164580"/>
            <a:ext cx="2743200" cy="365125"/>
          </a:xfrm>
        </p:spPr>
        <p:txBody>
          <a:bodyPr/>
          <a:lstStyle/>
          <a:p>
            <a:fld id="{D16A20A6-100E-41EE-A1B1-C7F0809100E4}" type="slidenum">
              <a:rPr lang="fr-FR" sz="1800" b="1" smtClean="0">
                <a:solidFill>
                  <a:srgbClr val="C00000"/>
                </a:solidFill>
                <a:effectLst>
                  <a:glow rad="228600">
                    <a:schemeClr val="accent6">
                      <a:satMod val="175000"/>
                      <a:alpha val="40000"/>
                    </a:schemeClr>
                  </a:glow>
                </a:effectLst>
                <a:latin typeface="Magneto" panose="04030805050802020D02" pitchFamily="82" charset="0"/>
              </a:rPr>
              <a:t>7</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046221" y="1096842"/>
            <a:ext cx="4114799" cy="4647104"/>
          </a:xfrm>
          <a:prstGeom prst="rect">
            <a:avLst/>
          </a:prstGeom>
          <a:effectLst>
            <a:softEdge rad="127000"/>
          </a:effectLst>
        </p:spPr>
      </p:pic>
    </p:spTree>
    <p:extLst>
      <p:ext uri="{BB962C8B-B14F-4D97-AF65-F5344CB8AC3E}">
        <p14:creationId xmlns:p14="http://schemas.microsoft.com/office/powerpoint/2010/main" val="2954312452"/>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31520" y="693420"/>
            <a:ext cx="10744200" cy="5471160"/>
          </a:xfrm>
          <a:prstGeom prst="roundRect">
            <a:avLst/>
          </a:prstGeom>
          <a:noFill/>
          <a:ln w="825500" cmpd="thickThin">
            <a:gradFill flip="none" rotWithShape="1">
              <a:gsLst>
                <a:gs pos="0">
                  <a:schemeClr val="accent1">
                    <a:lumMod val="5000"/>
                    <a:lumOff val="95000"/>
                  </a:schemeClr>
                </a:gs>
                <a:gs pos="84000">
                  <a:schemeClr val="accent1">
                    <a:lumMod val="45000"/>
                    <a:lumOff val="55000"/>
                  </a:schemeClr>
                </a:gs>
                <a:gs pos="91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76170" y="6139273"/>
            <a:ext cx="2743200" cy="365125"/>
          </a:xfrm>
        </p:spPr>
        <p:txBody>
          <a:bodyPr/>
          <a:lstStyle/>
          <a:p>
            <a:fld id="{C41CFF79-385E-48C2-B2D5-625E9734F62D}" type="datetime1">
              <a:rPr lang="fr-FR" sz="1800" b="1" smtClean="0">
                <a:solidFill>
                  <a:srgbClr val="C00000"/>
                </a:solidFill>
                <a:effectLst>
                  <a:glow rad="228600">
                    <a:schemeClr val="accent6">
                      <a:satMod val="175000"/>
                      <a:alpha val="40000"/>
                    </a:schemeClr>
                  </a:glow>
                </a:effectLst>
                <a:latin typeface="Magneto" panose="04030805050802020D02" pitchFamily="82" charset="0"/>
              </a:rPr>
              <a:t>25/11/2020</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1800" b="1" dirty="0" smtClean="0">
                <a:solidFill>
                  <a:srgbClr val="C00000"/>
                </a:solidFill>
                <a:effectLst>
                  <a:glow rad="228600">
                    <a:schemeClr val="accent6">
                      <a:satMod val="175000"/>
                      <a:alpha val="40000"/>
                    </a:schemeClr>
                  </a:glow>
                </a:effectLst>
                <a:latin typeface="Magneto" panose="04030805050802020D02" pitchFamily="82" charset="0"/>
              </a:rPr>
              <a:t>PPS  Lande  2020</a:t>
            </a:r>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287870" y="6164580"/>
            <a:ext cx="2743200" cy="365125"/>
          </a:xfrm>
        </p:spPr>
        <p:txBody>
          <a:bodyPr/>
          <a:lstStyle/>
          <a:p>
            <a:fld id="{D16A20A6-100E-41EE-A1B1-C7F0809100E4}" type="slidenum">
              <a:rPr lang="fr-FR" sz="1800" b="1" smtClean="0">
                <a:solidFill>
                  <a:srgbClr val="C00000"/>
                </a:solidFill>
                <a:effectLst>
                  <a:glow rad="228600">
                    <a:schemeClr val="accent6">
                      <a:satMod val="175000"/>
                      <a:alpha val="40000"/>
                    </a:schemeClr>
                  </a:glow>
                </a:effectLst>
                <a:latin typeface="Magneto" panose="04030805050802020D02" pitchFamily="82" charset="0"/>
              </a:rPr>
              <a:t>8</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pic>
        <p:nvPicPr>
          <p:cNvPr id="2" name="Image 1"/>
          <p:cNvPicPr>
            <a:picLocks noChangeAspect="1"/>
          </p:cNvPicPr>
          <p:nvPr/>
        </p:nvPicPr>
        <p:blipFill rotWithShape="1">
          <a:blip r:embed="rId3"/>
          <a:srcRect l="1" t="12267" r="-345"/>
          <a:stretch/>
        </p:blipFill>
        <p:spPr>
          <a:xfrm>
            <a:off x="3776298" y="1118300"/>
            <a:ext cx="4654644" cy="4596093"/>
          </a:xfrm>
          <a:prstGeom prst="rect">
            <a:avLst/>
          </a:prstGeom>
          <a:effectLst>
            <a:softEdge rad="127000"/>
          </a:effectLst>
        </p:spPr>
      </p:pic>
    </p:spTree>
    <p:extLst>
      <p:ext uri="{BB962C8B-B14F-4D97-AF65-F5344CB8AC3E}">
        <p14:creationId xmlns:p14="http://schemas.microsoft.com/office/powerpoint/2010/main" val="3604047622"/>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31520" y="693420"/>
            <a:ext cx="10744200" cy="5471160"/>
          </a:xfrm>
          <a:prstGeom prst="roundRect">
            <a:avLst/>
          </a:prstGeom>
          <a:noFill/>
          <a:ln w="825500" cmpd="thickThin">
            <a:gradFill flip="none" rotWithShape="1">
              <a:gsLst>
                <a:gs pos="0">
                  <a:schemeClr val="accent1">
                    <a:lumMod val="5000"/>
                    <a:lumOff val="95000"/>
                  </a:schemeClr>
                </a:gs>
                <a:gs pos="84000">
                  <a:schemeClr val="accent1">
                    <a:lumMod val="45000"/>
                    <a:lumOff val="55000"/>
                  </a:schemeClr>
                </a:gs>
                <a:gs pos="91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76170" y="6139273"/>
            <a:ext cx="2743200" cy="365125"/>
          </a:xfrm>
        </p:spPr>
        <p:txBody>
          <a:bodyPr/>
          <a:lstStyle/>
          <a:p>
            <a:fld id="{C41CFF79-385E-48C2-B2D5-625E9734F62D}" type="datetime1">
              <a:rPr lang="fr-FR" sz="1800" b="1" smtClean="0">
                <a:solidFill>
                  <a:srgbClr val="C00000"/>
                </a:solidFill>
                <a:effectLst>
                  <a:glow rad="228600">
                    <a:schemeClr val="accent6">
                      <a:satMod val="175000"/>
                      <a:alpha val="40000"/>
                    </a:schemeClr>
                  </a:glow>
                </a:effectLst>
                <a:latin typeface="Magneto" panose="04030805050802020D02" pitchFamily="82" charset="0"/>
              </a:rPr>
              <a:t>25/11/2020</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1800" b="1" dirty="0" smtClean="0">
                <a:solidFill>
                  <a:srgbClr val="C00000"/>
                </a:solidFill>
                <a:effectLst>
                  <a:glow rad="228600">
                    <a:schemeClr val="accent6">
                      <a:satMod val="175000"/>
                      <a:alpha val="40000"/>
                    </a:schemeClr>
                  </a:glow>
                </a:effectLst>
                <a:latin typeface="Magneto" panose="04030805050802020D02" pitchFamily="82" charset="0"/>
              </a:rPr>
              <a:t>PPS  Lande  2020</a:t>
            </a:r>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287870" y="6164580"/>
            <a:ext cx="2743200" cy="365125"/>
          </a:xfrm>
        </p:spPr>
        <p:txBody>
          <a:bodyPr/>
          <a:lstStyle/>
          <a:p>
            <a:fld id="{D16A20A6-100E-41EE-A1B1-C7F0809100E4}" type="slidenum">
              <a:rPr lang="fr-FR" sz="1800" b="1" smtClean="0">
                <a:solidFill>
                  <a:srgbClr val="C00000"/>
                </a:solidFill>
                <a:effectLst>
                  <a:glow rad="228600">
                    <a:schemeClr val="accent6">
                      <a:satMod val="175000"/>
                      <a:alpha val="40000"/>
                    </a:schemeClr>
                  </a:glow>
                </a:effectLst>
                <a:latin typeface="Magneto" panose="04030805050802020D02" pitchFamily="82" charset="0"/>
              </a:rPr>
              <a:t>9</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046221" y="1094440"/>
            <a:ext cx="4114800" cy="4651890"/>
          </a:xfrm>
          <a:prstGeom prst="rect">
            <a:avLst/>
          </a:prstGeom>
          <a:effectLst>
            <a:softEdge rad="127000"/>
          </a:effectLst>
        </p:spPr>
      </p:pic>
    </p:spTree>
    <p:extLst>
      <p:ext uri="{BB962C8B-B14F-4D97-AF65-F5344CB8AC3E}">
        <p14:creationId xmlns:p14="http://schemas.microsoft.com/office/powerpoint/2010/main" val="1592598060"/>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31520" y="693420"/>
            <a:ext cx="10744200" cy="5471160"/>
          </a:xfrm>
          <a:prstGeom prst="roundRect">
            <a:avLst/>
          </a:prstGeom>
          <a:noFill/>
          <a:ln w="825500" cmpd="thickThin">
            <a:gradFill flip="none" rotWithShape="1">
              <a:gsLst>
                <a:gs pos="0">
                  <a:schemeClr val="accent1">
                    <a:lumMod val="5000"/>
                    <a:lumOff val="95000"/>
                  </a:schemeClr>
                </a:gs>
                <a:gs pos="84000">
                  <a:schemeClr val="accent1">
                    <a:lumMod val="45000"/>
                    <a:lumOff val="55000"/>
                  </a:schemeClr>
                </a:gs>
                <a:gs pos="91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76170" y="6139273"/>
            <a:ext cx="2743200" cy="365125"/>
          </a:xfrm>
        </p:spPr>
        <p:txBody>
          <a:bodyPr/>
          <a:lstStyle/>
          <a:p>
            <a:fld id="{C41CFF79-385E-48C2-B2D5-625E9734F62D}" type="datetime1">
              <a:rPr lang="fr-FR" sz="1800" b="1" smtClean="0">
                <a:solidFill>
                  <a:srgbClr val="C00000"/>
                </a:solidFill>
                <a:effectLst>
                  <a:glow rad="228600">
                    <a:schemeClr val="accent6">
                      <a:satMod val="175000"/>
                      <a:alpha val="40000"/>
                    </a:schemeClr>
                  </a:glow>
                </a:effectLst>
                <a:latin typeface="Magneto" panose="04030805050802020D02" pitchFamily="82" charset="0"/>
              </a:rPr>
              <a:t>25/11/2020</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1800" b="1" dirty="0" smtClean="0">
                <a:solidFill>
                  <a:srgbClr val="C00000"/>
                </a:solidFill>
                <a:effectLst>
                  <a:glow rad="228600">
                    <a:schemeClr val="accent6">
                      <a:satMod val="175000"/>
                      <a:alpha val="40000"/>
                    </a:schemeClr>
                  </a:glow>
                </a:effectLst>
                <a:latin typeface="Magneto" panose="04030805050802020D02" pitchFamily="82" charset="0"/>
              </a:rPr>
              <a:t>PPS  Lande  2020</a:t>
            </a:r>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287870" y="6164580"/>
            <a:ext cx="2743200" cy="365125"/>
          </a:xfrm>
        </p:spPr>
        <p:txBody>
          <a:bodyPr/>
          <a:lstStyle/>
          <a:p>
            <a:fld id="{D16A20A6-100E-41EE-A1B1-C7F0809100E4}" type="slidenum">
              <a:rPr lang="fr-FR" sz="1800" b="1" smtClean="0">
                <a:solidFill>
                  <a:srgbClr val="C00000"/>
                </a:solidFill>
                <a:effectLst>
                  <a:glow rad="228600">
                    <a:schemeClr val="accent6">
                      <a:satMod val="175000"/>
                      <a:alpha val="40000"/>
                    </a:schemeClr>
                  </a:glow>
                </a:effectLst>
                <a:latin typeface="Magneto" panose="04030805050802020D02" pitchFamily="82" charset="0"/>
              </a:rPr>
              <a:t>10</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046221" y="1096841"/>
            <a:ext cx="4114800" cy="4647105"/>
          </a:xfrm>
          <a:prstGeom prst="rect">
            <a:avLst/>
          </a:prstGeom>
          <a:effectLst>
            <a:softEdge rad="127000"/>
          </a:effectLst>
        </p:spPr>
      </p:pic>
    </p:spTree>
    <p:extLst>
      <p:ext uri="{BB962C8B-B14F-4D97-AF65-F5344CB8AC3E}">
        <p14:creationId xmlns:p14="http://schemas.microsoft.com/office/powerpoint/2010/main" val="590691999"/>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31520" y="693420"/>
            <a:ext cx="10744200" cy="5471160"/>
          </a:xfrm>
          <a:prstGeom prst="roundRect">
            <a:avLst/>
          </a:prstGeom>
          <a:noFill/>
          <a:ln w="825500" cmpd="thickThin">
            <a:gradFill flip="none" rotWithShape="1">
              <a:gsLst>
                <a:gs pos="0">
                  <a:schemeClr val="accent1">
                    <a:lumMod val="5000"/>
                    <a:lumOff val="95000"/>
                  </a:schemeClr>
                </a:gs>
                <a:gs pos="84000">
                  <a:schemeClr val="accent1">
                    <a:lumMod val="45000"/>
                    <a:lumOff val="55000"/>
                  </a:schemeClr>
                </a:gs>
                <a:gs pos="91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76170" y="6139273"/>
            <a:ext cx="2743200" cy="365125"/>
          </a:xfrm>
        </p:spPr>
        <p:txBody>
          <a:bodyPr/>
          <a:lstStyle/>
          <a:p>
            <a:fld id="{C41CFF79-385E-48C2-B2D5-625E9734F62D}" type="datetime1">
              <a:rPr lang="fr-FR" sz="1800" b="1" smtClean="0">
                <a:solidFill>
                  <a:srgbClr val="C00000"/>
                </a:solidFill>
                <a:effectLst>
                  <a:glow rad="228600">
                    <a:schemeClr val="accent6">
                      <a:satMod val="175000"/>
                      <a:alpha val="40000"/>
                    </a:schemeClr>
                  </a:glow>
                </a:effectLst>
                <a:latin typeface="Magneto" panose="04030805050802020D02" pitchFamily="82" charset="0"/>
              </a:rPr>
              <a:t>25/11/2020</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1800" b="1" dirty="0" smtClean="0">
                <a:solidFill>
                  <a:srgbClr val="C00000"/>
                </a:solidFill>
                <a:effectLst>
                  <a:glow rad="228600">
                    <a:schemeClr val="accent6">
                      <a:satMod val="175000"/>
                      <a:alpha val="40000"/>
                    </a:schemeClr>
                  </a:glow>
                </a:effectLst>
                <a:latin typeface="Magneto" panose="04030805050802020D02" pitchFamily="82" charset="0"/>
              </a:rPr>
              <a:t>PPS  Lande  2020</a:t>
            </a:r>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287870" y="6164580"/>
            <a:ext cx="2743200" cy="365125"/>
          </a:xfrm>
        </p:spPr>
        <p:txBody>
          <a:bodyPr/>
          <a:lstStyle/>
          <a:p>
            <a:fld id="{D16A20A6-100E-41EE-A1B1-C7F0809100E4}" type="slidenum">
              <a:rPr lang="fr-FR" sz="1800" b="1" smtClean="0">
                <a:solidFill>
                  <a:srgbClr val="C00000"/>
                </a:solidFill>
                <a:effectLst>
                  <a:glow rad="228600">
                    <a:schemeClr val="accent6">
                      <a:satMod val="175000"/>
                      <a:alpha val="40000"/>
                    </a:schemeClr>
                  </a:glow>
                </a:effectLst>
                <a:latin typeface="Magneto" panose="04030805050802020D02" pitchFamily="82" charset="0"/>
              </a:rPr>
              <a:t>11</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046221" y="1096842"/>
            <a:ext cx="4114799" cy="4647104"/>
          </a:xfrm>
          <a:prstGeom prst="rect">
            <a:avLst/>
          </a:prstGeom>
          <a:effectLst>
            <a:softEdge rad="127000"/>
          </a:effectLst>
        </p:spPr>
      </p:pic>
    </p:spTree>
    <p:extLst>
      <p:ext uri="{BB962C8B-B14F-4D97-AF65-F5344CB8AC3E}">
        <p14:creationId xmlns:p14="http://schemas.microsoft.com/office/powerpoint/2010/main" val="3777225671"/>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31520" y="693420"/>
            <a:ext cx="10744200" cy="5471160"/>
          </a:xfrm>
          <a:prstGeom prst="roundRect">
            <a:avLst/>
          </a:prstGeom>
          <a:noFill/>
          <a:ln w="825500" cmpd="thickThin">
            <a:gradFill flip="none" rotWithShape="1">
              <a:gsLst>
                <a:gs pos="0">
                  <a:schemeClr val="accent1">
                    <a:lumMod val="5000"/>
                    <a:lumOff val="95000"/>
                  </a:schemeClr>
                </a:gs>
                <a:gs pos="84000">
                  <a:schemeClr val="accent1">
                    <a:lumMod val="45000"/>
                    <a:lumOff val="55000"/>
                  </a:schemeClr>
                </a:gs>
                <a:gs pos="91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76170" y="6139273"/>
            <a:ext cx="2743200" cy="365125"/>
          </a:xfrm>
        </p:spPr>
        <p:txBody>
          <a:bodyPr/>
          <a:lstStyle/>
          <a:p>
            <a:fld id="{C41CFF79-385E-48C2-B2D5-625E9734F62D}" type="datetime1">
              <a:rPr lang="fr-FR" sz="1800" b="1" smtClean="0">
                <a:solidFill>
                  <a:srgbClr val="C00000"/>
                </a:solidFill>
                <a:effectLst>
                  <a:glow rad="228600">
                    <a:schemeClr val="accent6">
                      <a:satMod val="175000"/>
                      <a:alpha val="40000"/>
                    </a:schemeClr>
                  </a:glow>
                </a:effectLst>
                <a:latin typeface="Magneto" panose="04030805050802020D02" pitchFamily="82" charset="0"/>
              </a:rPr>
              <a:t>25/11/2020</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1800" b="1" dirty="0" smtClean="0">
                <a:solidFill>
                  <a:srgbClr val="C00000"/>
                </a:solidFill>
                <a:effectLst>
                  <a:glow rad="228600">
                    <a:schemeClr val="accent6">
                      <a:satMod val="175000"/>
                      <a:alpha val="40000"/>
                    </a:schemeClr>
                  </a:glow>
                </a:effectLst>
                <a:latin typeface="Magneto" panose="04030805050802020D02" pitchFamily="82" charset="0"/>
              </a:rPr>
              <a:t>PPS  Lande  2020</a:t>
            </a:r>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287870" y="6164580"/>
            <a:ext cx="2743200" cy="365125"/>
          </a:xfrm>
        </p:spPr>
        <p:txBody>
          <a:bodyPr/>
          <a:lstStyle/>
          <a:p>
            <a:fld id="{D16A20A6-100E-41EE-A1B1-C7F0809100E4}" type="slidenum">
              <a:rPr lang="fr-FR" sz="1800" b="1" smtClean="0">
                <a:solidFill>
                  <a:srgbClr val="C00000"/>
                </a:solidFill>
                <a:effectLst>
                  <a:glow rad="228600">
                    <a:schemeClr val="accent6">
                      <a:satMod val="175000"/>
                      <a:alpha val="40000"/>
                    </a:schemeClr>
                  </a:glow>
                </a:effectLst>
                <a:latin typeface="Magneto" panose="04030805050802020D02" pitchFamily="82" charset="0"/>
              </a:rPr>
              <a:t>12</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046221" y="1096841"/>
            <a:ext cx="4114800" cy="4647105"/>
          </a:xfrm>
          <a:prstGeom prst="rect">
            <a:avLst/>
          </a:prstGeom>
          <a:effectLst>
            <a:softEdge rad="127000"/>
          </a:effectLst>
        </p:spPr>
      </p:pic>
    </p:spTree>
    <p:extLst>
      <p:ext uri="{BB962C8B-B14F-4D97-AF65-F5344CB8AC3E}">
        <p14:creationId xmlns:p14="http://schemas.microsoft.com/office/powerpoint/2010/main" val="4263924108"/>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31520" y="693420"/>
            <a:ext cx="10744200" cy="5471160"/>
          </a:xfrm>
          <a:prstGeom prst="roundRect">
            <a:avLst/>
          </a:prstGeom>
          <a:noFill/>
          <a:ln w="825500" cmpd="thickThin">
            <a:gradFill flip="none" rotWithShape="1">
              <a:gsLst>
                <a:gs pos="0">
                  <a:schemeClr val="accent1">
                    <a:lumMod val="5000"/>
                    <a:lumOff val="95000"/>
                  </a:schemeClr>
                </a:gs>
                <a:gs pos="84000">
                  <a:schemeClr val="accent1">
                    <a:lumMod val="45000"/>
                    <a:lumOff val="55000"/>
                  </a:schemeClr>
                </a:gs>
                <a:gs pos="91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76170" y="6139273"/>
            <a:ext cx="2743200" cy="365125"/>
          </a:xfrm>
        </p:spPr>
        <p:txBody>
          <a:bodyPr/>
          <a:lstStyle/>
          <a:p>
            <a:fld id="{C41CFF79-385E-48C2-B2D5-625E9734F62D}" type="datetime1">
              <a:rPr lang="fr-FR" sz="1800" b="1" smtClean="0">
                <a:solidFill>
                  <a:srgbClr val="C00000"/>
                </a:solidFill>
                <a:effectLst>
                  <a:glow rad="228600">
                    <a:schemeClr val="accent6">
                      <a:satMod val="175000"/>
                      <a:alpha val="40000"/>
                    </a:schemeClr>
                  </a:glow>
                </a:effectLst>
                <a:latin typeface="Magneto" panose="04030805050802020D02" pitchFamily="82" charset="0"/>
              </a:rPr>
              <a:t>25/11/2020</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1800" b="1" dirty="0" smtClean="0">
                <a:solidFill>
                  <a:srgbClr val="C00000"/>
                </a:solidFill>
                <a:effectLst>
                  <a:glow rad="228600">
                    <a:schemeClr val="accent6">
                      <a:satMod val="175000"/>
                      <a:alpha val="40000"/>
                    </a:schemeClr>
                  </a:glow>
                </a:effectLst>
                <a:latin typeface="Magneto" panose="04030805050802020D02" pitchFamily="82" charset="0"/>
              </a:rPr>
              <a:t>PPS  Lande  2020</a:t>
            </a:r>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287870" y="6164580"/>
            <a:ext cx="2743200" cy="365125"/>
          </a:xfrm>
        </p:spPr>
        <p:txBody>
          <a:bodyPr/>
          <a:lstStyle/>
          <a:p>
            <a:fld id="{D16A20A6-100E-41EE-A1B1-C7F0809100E4}" type="slidenum">
              <a:rPr lang="fr-FR" sz="1800" b="1" smtClean="0">
                <a:solidFill>
                  <a:srgbClr val="C00000"/>
                </a:solidFill>
                <a:effectLst>
                  <a:glow rad="228600">
                    <a:schemeClr val="accent6">
                      <a:satMod val="175000"/>
                      <a:alpha val="40000"/>
                    </a:schemeClr>
                  </a:glow>
                </a:effectLst>
                <a:latin typeface="Magneto" panose="04030805050802020D02" pitchFamily="82" charset="0"/>
              </a:rPr>
              <a:t>13</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059945" y="1096841"/>
            <a:ext cx="4101076" cy="4631606"/>
          </a:xfrm>
          <a:prstGeom prst="rect">
            <a:avLst/>
          </a:prstGeom>
          <a:effectLst>
            <a:softEdge rad="127000"/>
          </a:effectLst>
        </p:spPr>
      </p:pic>
    </p:spTree>
    <p:extLst>
      <p:ext uri="{BB962C8B-B14F-4D97-AF65-F5344CB8AC3E}">
        <p14:creationId xmlns:p14="http://schemas.microsoft.com/office/powerpoint/2010/main" val="316191470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31520" y="693420"/>
            <a:ext cx="10744200" cy="5471160"/>
          </a:xfrm>
          <a:prstGeom prst="roundRect">
            <a:avLst/>
          </a:prstGeom>
          <a:noFill/>
          <a:ln w="825500" cmpd="thickThin">
            <a:gradFill flip="none" rotWithShape="1">
              <a:gsLst>
                <a:gs pos="0">
                  <a:schemeClr val="accent1">
                    <a:lumMod val="5000"/>
                    <a:lumOff val="95000"/>
                  </a:schemeClr>
                </a:gs>
                <a:gs pos="84000">
                  <a:schemeClr val="accent1">
                    <a:lumMod val="45000"/>
                    <a:lumOff val="55000"/>
                  </a:schemeClr>
                </a:gs>
                <a:gs pos="91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76170" y="6139273"/>
            <a:ext cx="2743200" cy="365125"/>
          </a:xfrm>
        </p:spPr>
        <p:txBody>
          <a:bodyPr/>
          <a:lstStyle/>
          <a:p>
            <a:fld id="{C41CFF79-385E-48C2-B2D5-625E9734F62D}" type="datetime1">
              <a:rPr lang="fr-FR" sz="1800" b="1" smtClean="0">
                <a:solidFill>
                  <a:srgbClr val="C00000"/>
                </a:solidFill>
                <a:effectLst>
                  <a:glow rad="228600">
                    <a:schemeClr val="accent6">
                      <a:satMod val="175000"/>
                      <a:alpha val="40000"/>
                    </a:schemeClr>
                  </a:glow>
                </a:effectLst>
                <a:latin typeface="Magneto" panose="04030805050802020D02" pitchFamily="82" charset="0"/>
              </a:rPr>
              <a:t>25/11/2020</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1800" b="1" dirty="0" smtClean="0">
                <a:solidFill>
                  <a:srgbClr val="C00000"/>
                </a:solidFill>
                <a:effectLst>
                  <a:glow rad="228600">
                    <a:schemeClr val="accent6">
                      <a:satMod val="175000"/>
                      <a:alpha val="40000"/>
                    </a:schemeClr>
                  </a:glow>
                </a:effectLst>
                <a:latin typeface="Magneto" panose="04030805050802020D02" pitchFamily="82" charset="0"/>
              </a:rPr>
              <a:t>PPS  Lande  2020</a:t>
            </a:r>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287870" y="6164580"/>
            <a:ext cx="2743200" cy="365125"/>
          </a:xfrm>
        </p:spPr>
        <p:txBody>
          <a:bodyPr/>
          <a:lstStyle/>
          <a:p>
            <a:fld id="{D16A20A6-100E-41EE-A1B1-C7F0809100E4}" type="slidenum">
              <a:rPr lang="fr-FR" sz="1800" b="1" smtClean="0">
                <a:solidFill>
                  <a:srgbClr val="C00000"/>
                </a:solidFill>
                <a:effectLst>
                  <a:glow rad="228600">
                    <a:schemeClr val="accent6">
                      <a:satMod val="175000"/>
                      <a:alpha val="40000"/>
                    </a:schemeClr>
                  </a:glow>
                </a:effectLst>
                <a:latin typeface="Magneto" panose="04030805050802020D02" pitchFamily="82" charset="0"/>
              </a:rPr>
              <a:t>14</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046221" y="1096841"/>
            <a:ext cx="4114800" cy="4647105"/>
          </a:xfrm>
          <a:prstGeom prst="rect">
            <a:avLst/>
          </a:prstGeom>
          <a:effectLst>
            <a:softEdge rad="127000"/>
          </a:effectLst>
        </p:spPr>
      </p:pic>
    </p:spTree>
    <p:extLst>
      <p:ext uri="{BB962C8B-B14F-4D97-AF65-F5344CB8AC3E}">
        <p14:creationId xmlns:p14="http://schemas.microsoft.com/office/powerpoint/2010/main" val="3015114536"/>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31520" y="693420"/>
            <a:ext cx="10744200" cy="5471160"/>
          </a:xfrm>
          <a:prstGeom prst="roundRect">
            <a:avLst/>
          </a:prstGeom>
          <a:noFill/>
          <a:ln w="825500" cmpd="thickThin">
            <a:gradFill flip="none" rotWithShape="1">
              <a:gsLst>
                <a:gs pos="0">
                  <a:schemeClr val="accent1">
                    <a:lumMod val="5000"/>
                    <a:lumOff val="95000"/>
                  </a:schemeClr>
                </a:gs>
                <a:gs pos="84000">
                  <a:schemeClr val="accent1">
                    <a:lumMod val="45000"/>
                    <a:lumOff val="55000"/>
                  </a:schemeClr>
                </a:gs>
                <a:gs pos="91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76170" y="6139273"/>
            <a:ext cx="2743200" cy="365125"/>
          </a:xfrm>
        </p:spPr>
        <p:txBody>
          <a:bodyPr/>
          <a:lstStyle/>
          <a:p>
            <a:fld id="{C41CFF79-385E-48C2-B2D5-625E9734F62D}" type="datetime1">
              <a:rPr lang="fr-FR" sz="1800" b="1" smtClean="0">
                <a:solidFill>
                  <a:srgbClr val="C00000"/>
                </a:solidFill>
                <a:effectLst>
                  <a:glow rad="228600">
                    <a:schemeClr val="accent6">
                      <a:satMod val="175000"/>
                      <a:alpha val="40000"/>
                    </a:schemeClr>
                  </a:glow>
                </a:effectLst>
                <a:latin typeface="Magneto" panose="04030805050802020D02" pitchFamily="82" charset="0"/>
              </a:rPr>
              <a:t>25/11/2020</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1800" b="1" dirty="0" smtClean="0">
                <a:solidFill>
                  <a:srgbClr val="C00000"/>
                </a:solidFill>
                <a:effectLst>
                  <a:glow rad="228600">
                    <a:schemeClr val="accent6">
                      <a:satMod val="175000"/>
                      <a:alpha val="40000"/>
                    </a:schemeClr>
                  </a:glow>
                </a:effectLst>
                <a:latin typeface="Magneto" panose="04030805050802020D02" pitchFamily="82" charset="0"/>
              </a:rPr>
              <a:t>PPS  Lande  2020</a:t>
            </a:r>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287870" y="6164580"/>
            <a:ext cx="2743200" cy="365125"/>
          </a:xfrm>
        </p:spPr>
        <p:txBody>
          <a:bodyPr/>
          <a:lstStyle/>
          <a:p>
            <a:fld id="{D16A20A6-100E-41EE-A1B1-C7F0809100E4}" type="slidenum">
              <a:rPr lang="fr-FR" sz="1800" b="1" smtClean="0">
                <a:solidFill>
                  <a:srgbClr val="C00000"/>
                </a:solidFill>
                <a:effectLst>
                  <a:glow rad="228600">
                    <a:schemeClr val="accent6">
                      <a:satMod val="175000"/>
                      <a:alpha val="40000"/>
                    </a:schemeClr>
                  </a:glow>
                </a:effectLst>
                <a:latin typeface="Magneto" panose="04030805050802020D02" pitchFamily="82" charset="0"/>
              </a:rPr>
              <a:t>15</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046221" y="1096841"/>
            <a:ext cx="4114800" cy="4647105"/>
          </a:xfrm>
          <a:prstGeom prst="rect">
            <a:avLst/>
          </a:prstGeom>
          <a:effectLst>
            <a:softEdge rad="127000"/>
          </a:effectLst>
        </p:spPr>
      </p:pic>
    </p:spTree>
    <p:extLst>
      <p:ext uri="{BB962C8B-B14F-4D97-AF65-F5344CB8AC3E}">
        <p14:creationId xmlns:p14="http://schemas.microsoft.com/office/powerpoint/2010/main" val="60960110"/>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31520" y="693420"/>
            <a:ext cx="10744200" cy="5471160"/>
          </a:xfrm>
          <a:prstGeom prst="roundRect">
            <a:avLst/>
          </a:prstGeom>
          <a:noFill/>
          <a:ln w="825500" cmpd="thickThin">
            <a:gradFill flip="none" rotWithShape="1">
              <a:gsLst>
                <a:gs pos="0">
                  <a:schemeClr val="accent1">
                    <a:lumMod val="5000"/>
                    <a:lumOff val="95000"/>
                  </a:schemeClr>
                </a:gs>
                <a:gs pos="84000">
                  <a:schemeClr val="accent1">
                    <a:lumMod val="45000"/>
                    <a:lumOff val="55000"/>
                  </a:schemeClr>
                </a:gs>
                <a:gs pos="91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76170" y="6139273"/>
            <a:ext cx="2743200" cy="365125"/>
          </a:xfrm>
        </p:spPr>
        <p:txBody>
          <a:bodyPr/>
          <a:lstStyle/>
          <a:p>
            <a:fld id="{C41CFF79-385E-48C2-B2D5-625E9734F62D}" type="datetime1">
              <a:rPr lang="fr-FR" sz="1800" b="1" smtClean="0">
                <a:solidFill>
                  <a:srgbClr val="C00000"/>
                </a:solidFill>
                <a:effectLst>
                  <a:glow rad="228600">
                    <a:schemeClr val="accent6">
                      <a:satMod val="175000"/>
                      <a:alpha val="40000"/>
                    </a:schemeClr>
                  </a:glow>
                </a:effectLst>
                <a:latin typeface="Magneto" panose="04030805050802020D02" pitchFamily="82" charset="0"/>
              </a:rPr>
              <a:t>25/11/2020</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1800" b="1" dirty="0" smtClean="0">
                <a:solidFill>
                  <a:srgbClr val="C00000"/>
                </a:solidFill>
                <a:effectLst>
                  <a:glow rad="228600">
                    <a:schemeClr val="accent6">
                      <a:satMod val="175000"/>
                      <a:alpha val="40000"/>
                    </a:schemeClr>
                  </a:glow>
                </a:effectLst>
                <a:latin typeface="Magneto" panose="04030805050802020D02" pitchFamily="82" charset="0"/>
              </a:rPr>
              <a:t>PPS  Lande  2020</a:t>
            </a:r>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287870" y="6164580"/>
            <a:ext cx="2743200" cy="365125"/>
          </a:xfrm>
        </p:spPr>
        <p:txBody>
          <a:bodyPr/>
          <a:lstStyle/>
          <a:p>
            <a:fld id="{D16A20A6-100E-41EE-A1B1-C7F0809100E4}" type="slidenum">
              <a:rPr lang="fr-FR" sz="1800" b="1" smtClean="0">
                <a:solidFill>
                  <a:srgbClr val="C00000"/>
                </a:solidFill>
                <a:effectLst>
                  <a:glow rad="228600">
                    <a:schemeClr val="accent6">
                      <a:satMod val="175000"/>
                      <a:alpha val="40000"/>
                    </a:schemeClr>
                  </a:glow>
                </a:effectLst>
                <a:latin typeface="Magneto" panose="04030805050802020D02" pitchFamily="82" charset="0"/>
              </a:rPr>
              <a:t>16</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046221" y="1096841"/>
            <a:ext cx="4114800" cy="4647105"/>
          </a:xfrm>
          <a:prstGeom prst="rect">
            <a:avLst/>
          </a:prstGeom>
          <a:effectLst>
            <a:softEdge rad="127000"/>
          </a:effectLst>
        </p:spPr>
      </p:pic>
    </p:spTree>
    <p:extLst>
      <p:ext uri="{BB962C8B-B14F-4D97-AF65-F5344CB8AC3E}">
        <p14:creationId xmlns:p14="http://schemas.microsoft.com/office/powerpoint/2010/main" val="2671912021"/>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31520" y="693420"/>
            <a:ext cx="10744200" cy="5471160"/>
          </a:xfrm>
          <a:prstGeom prst="roundRect">
            <a:avLst/>
          </a:prstGeom>
          <a:noFill/>
          <a:ln w="825500" cmpd="thickThin">
            <a:gradFill flip="none" rotWithShape="1">
              <a:gsLst>
                <a:gs pos="0">
                  <a:schemeClr val="accent1">
                    <a:lumMod val="5000"/>
                    <a:lumOff val="95000"/>
                  </a:schemeClr>
                </a:gs>
                <a:gs pos="84000">
                  <a:schemeClr val="accent1">
                    <a:lumMod val="45000"/>
                    <a:lumOff val="55000"/>
                  </a:schemeClr>
                </a:gs>
                <a:gs pos="91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76170" y="6139273"/>
            <a:ext cx="2743200" cy="365125"/>
          </a:xfrm>
        </p:spPr>
        <p:txBody>
          <a:bodyPr/>
          <a:lstStyle/>
          <a:p>
            <a:fld id="{C41CFF79-385E-48C2-B2D5-625E9734F62D}" type="datetime1">
              <a:rPr lang="fr-FR" sz="1800" b="1" smtClean="0">
                <a:solidFill>
                  <a:srgbClr val="C00000"/>
                </a:solidFill>
                <a:effectLst>
                  <a:glow rad="228600">
                    <a:schemeClr val="accent6">
                      <a:satMod val="175000"/>
                      <a:alpha val="40000"/>
                    </a:schemeClr>
                  </a:glow>
                </a:effectLst>
                <a:latin typeface="Magneto" panose="04030805050802020D02" pitchFamily="82" charset="0"/>
              </a:rPr>
              <a:t>25/11/2020</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1800" b="1" dirty="0" smtClean="0">
                <a:solidFill>
                  <a:srgbClr val="C00000"/>
                </a:solidFill>
                <a:effectLst>
                  <a:glow rad="228600">
                    <a:schemeClr val="accent6">
                      <a:satMod val="175000"/>
                      <a:alpha val="40000"/>
                    </a:schemeClr>
                  </a:glow>
                </a:effectLst>
                <a:latin typeface="Magneto" panose="04030805050802020D02" pitchFamily="82" charset="0"/>
              </a:rPr>
              <a:t>PPS  Lande  2020</a:t>
            </a:r>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287870" y="6164580"/>
            <a:ext cx="2743200" cy="365125"/>
          </a:xfrm>
        </p:spPr>
        <p:txBody>
          <a:bodyPr/>
          <a:lstStyle/>
          <a:p>
            <a:fld id="{D16A20A6-100E-41EE-A1B1-C7F0809100E4}" type="slidenum">
              <a:rPr lang="fr-FR" sz="1800" b="1" smtClean="0">
                <a:solidFill>
                  <a:srgbClr val="C00000"/>
                </a:solidFill>
                <a:effectLst>
                  <a:glow rad="228600">
                    <a:schemeClr val="accent6">
                      <a:satMod val="175000"/>
                      <a:alpha val="40000"/>
                    </a:schemeClr>
                  </a:glow>
                </a:effectLst>
                <a:latin typeface="Magneto" panose="04030805050802020D02" pitchFamily="82" charset="0"/>
              </a:rPr>
              <a:t>17</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012317" y="1096841"/>
            <a:ext cx="4148703" cy="4685394"/>
          </a:xfrm>
          <a:prstGeom prst="rect">
            <a:avLst/>
          </a:prstGeom>
          <a:effectLst>
            <a:softEdge rad="127000"/>
          </a:effectLst>
        </p:spPr>
      </p:pic>
    </p:spTree>
    <p:extLst>
      <p:ext uri="{BB962C8B-B14F-4D97-AF65-F5344CB8AC3E}">
        <p14:creationId xmlns:p14="http://schemas.microsoft.com/office/powerpoint/2010/main" val="1639449445"/>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31520" y="693420"/>
            <a:ext cx="10744200" cy="5471160"/>
          </a:xfrm>
          <a:prstGeom prst="roundRect">
            <a:avLst/>
          </a:prstGeom>
          <a:noFill/>
          <a:ln w="825500" cmpd="thickThin">
            <a:gradFill flip="none" rotWithShape="1">
              <a:gsLst>
                <a:gs pos="0">
                  <a:schemeClr val="accent1">
                    <a:lumMod val="5000"/>
                    <a:lumOff val="95000"/>
                  </a:schemeClr>
                </a:gs>
                <a:gs pos="84000">
                  <a:schemeClr val="accent1">
                    <a:lumMod val="45000"/>
                    <a:lumOff val="55000"/>
                  </a:schemeClr>
                </a:gs>
                <a:gs pos="91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76170" y="6139273"/>
            <a:ext cx="2743200" cy="365125"/>
          </a:xfrm>
        </p:spPr>
        <p:txBody>
          <a:bodyPr/>
          <a:lstStyle/>
          <a:p>
            <a:fld id="{C41CFF79-385E-48C2-B2D5-625E9734F62D}" type="datetime1">
              <a:rPr lang="fr-FR" sz="1800" b="1" smtClean="0">
                <a:solidFill>
                  <a:srgbClr val="C00000"/>
                </a:solidFill>
                <a:effectLst>
                  <a:glow rad="228600">
                    <a:schemeClr val="accent6">
                      <a:satMod val="175000"/>
                      <a:alpha val="40000"/>
                    </a:schemeClr>
                  </a:glow>
                </a:effectLst>
                <a:latin typeface="Magneto" panose="04030805050802020D02" pitchFamily="82" charset="0"/>
              </a:rPr>
              <a:t>25/11/2020</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46220" y="6173787"/>
            <a:ext cx="4114800" cy="365125"/>
          </a:xfrm>
        </p:spPr>
        <p:txBody>
          <a:bodyPr/>
          <a:lstStyle/>
          <a:p>
            <a:r>
              <a:rPr lang="fr-FR" sz="1800" b="1" dirty="0" smtClean="0">
                <a:solidFill>
                  <a:srgbClr val="C00000"/>
                </a:solidFill>
                <a:effectLst>
                  <a:glow rad="228600">
                    <a:schemeClr val="accent6">
                      <a:satMod val="175000"/>
                      <a:alpha val="40000"/>
                    </a:schemeClr>
                  </a:glow>
                </a:effectLst>
                <a:latin typeface="Magneto" panose="04030805050802020D02" pitchFamily="82" charset="0"/>
              </a:rPr>
              <a:t>PPS  Lande  2020</a:t>
            </a:r>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287870" y="6164580"/>
            <a:ext cx="2743200" cy="365125"/>
          </a:xfrm>
        </p:spPr>
        <p:txBody>
          <a:bodyPr/>
          <a:lstStyle/>
          <a:p>
            <a:fld id="{D16A20A6-100E-41EE-A1B1-C7F0809100E4}" type="slidenum">
              <a:rPr lang="fr-FR" sz="1800" b="1" smtClean="0">
                <a:solidFill>
                  <a:srgbClr val="C00000"/>
                </a:solidFill>
                <a:effectLst>
                  <a:glow rad="228600">
                    <a:schemeClr val="accent6">
                      <a:satMod val="175000"/>
                      <a:alpha val="40000"/>
                    </a:schemeClr>
                  </a:glow>
                </a:effectLst>
                <a:latin typeface="Magneto" panose="04030805050802020D02" pitchFamily="82" charset="0"/>
              </a:rPr>
              <a:t>18</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046219" y="1093938"/>
            <a:ext cx="4114801" cy="4652890"/>
          </a:xfrm>
          <a:prstGeom prst="rect">
            <a:avLst/>
          </a:prstGeom>
          <a:effectLst>
            <a:softEdge rad="127000"/>
          </a:effectLst>
        </p:spPr>
      </p:pic>
    </p:spTree>
    <p:extLst>
      <p:ext uri="{BB962C8B-B14F-4D97-AF65-F5344CB8AC3E}">
        <p14:creationId xmlns:p14="http://schemas.microsoft.com/office/powerpoint/2010/main" val="1952494647"/>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31520" y="693420"/>
            <a:ext cx="10744200" cy="5471160"/>
          </a:xfrm>
          <a:prstGeom prst="roundRect">
            <a:avLst/>
          </a:prstGeom>
          <a:noFill/>
          <a:ln w="825500" cmpd="thickThin">
            <a:gradFill flip="none" rotWithShape="1">
              <a:gsLst>
                <a:gs pos="0">
                  <a:schemeClr val="accent1">
                    <a:lumMod val="5000"/>
                    <a:lumOff val="95000"/>
                  </a:schemeClr>
                </a:gs>
                <a:gs pos="84000">
                  <a:schemeClr val="accent1">
                    <a:lumMod val="45000"/>
                    <a:lumOff val="55000"/>
                  </a:schemeClr>
                </a:gs>
                <a:gs pos="91000">
                  <a:srgbClr val="FF0000"/>
                </a:gs>
                <a:gs pos="100000">
                  <a:srgbClr val="FFFF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176170" y="6139273"/>
            <a:ext cx="2743200" cy="365125"/>
          </a:xfrm>
        </p:spPr>
        <p:txBody>
          <a:bodyPr/>
          <a:lstStyle/>
          <a:p>
            <a:fld id="{C41CFF79-385E-48C2-B2D5-625E9734F62D}" type="datetime1">
              <a:rPr lang="fr-FR" sz="1800" b="1" smtClean="0">
                <a:solidFill>
                  <a:srgbClr val="C00000"/>
                </a:solidFill>
                <a:effectLst>
                  <a:glow rad="228600">
                    <a:schemeClr val="accent6">
                      <a:satMod val="175000"/>
                      <a:alpha val="40000"/>
                    </a:schemeClr>
                  </a:glow>
                </a:effectLst>
                <a:latin typeface="Magneto" panose="04030805050802020D02" pitchFamily="82" charset="0"/>
              </a:rPr>
              <a:t>25/11/2020</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pic>
        <p:nvPicPr>
          <p:cNvPr id="9" name="Image 8"/>
          <p:cNvPicPr>
            <a:picLocks noChangeAspect="1"/>
          </p:cNvPicPr>
          <p:nvPr/>
        </p:nvPicPr>
        <p:blipFill rotWithShape="1">
          <a:blip r:embed="rId3"/>
          <a:srcRect t="10973" r="-206" b="4460"/>
          <a:stretch/>
        </p:blipFill>
        <p:spPr>
          <a:xfrm>
            <a:off x="1479176" y="1109784"/>
            <a:ext cx="9251577" cy="4638432"/>
          </a:xfrm>
          <a:prstGeom prst="rect">
            <a:avLst/>
          </a:prstGeom>
          <a:effectLst>
            <a:softEdge rad="127000"/>
          </a:effectLst>
        </p:spPr>
      </p:pic>
      <p:sp>
        <p:nvSpPr>
          <p:cNvPr id="6" name="Espace réservé du pied de page 5"/>
          <p:cNvSpPr>
            <a:spLocks noGrp="1"/>
          </p:cNvSpPr>
          <p:nvPr>
            <p:ph type="ftr" sz="quarter" idx="11"/>
          </p:nvPr>
        </p:nvSpPr>
        <p:spPr>
          <a:xfrm>
            <a:off x="4046220" y="6173787"/>
            <a:ext cx="4114800" cy="365125"/>
          </a:xfrm>
        </p:spPr>
        <p:txBody>
          <a:bodyPr/>
          <a:lstStyle/>
          <a:p>
            <a:r>
              <a:rPr lang="fr-FR" sz="1800" b="1" dirty="0" smtClean="0">
                <a:solidFill>
                  <a:srgbClr val="C00000"/>
                </a:solidFill>
                <a:effectLst>
                  <a:glow rad="228600">
                    <a:schemeClr val="accent6">
                      <a:satMod val="175000"/>
                      <a:alpha val="40000"/>
                    </a:schemeClr>
                  </a:glow>
                </a:effectLst>
                <a:latin typeface="Magneto" panose="04030805050802020D02" pitchFamily="82" charset="0"/>
              </a:rPr>
              <a:t>PPS  Lande  2020</a:t>
            </a:r>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287870" y="6164580"/>
            <a:ext cx="2743200" cy="365125"/>
          </a:xfrm>
        </p:spPr>
        <p:txBody>
          <a:bodyPr/>
          <a:lstStyle/>
          <a:p>
            <a:fld id="{D16A20A6-100E-41EE-A1B1-C7F0809100E4}" type="slidenum">
              <a:rPr lang="fr-FR" sz="1800" b="1" smtClean="0">
                <a:solidFill>
                  <a:srgbClr val="C00000"/>
                </a:solidFill>
                <a:effectLst>
                  <a:glow rad="228600">
                    <a:schemeClr val="accent6">
                      <a:satMod val="175000"/>
                      <a:alpha val="40000"/>
                    </a:schemeClr>
                  </a:glow>
                </a:effectLst>
                <a:latin typeface="Magneto" panose="04030805050802020D02" pitchFamily="82" charset="0"/>
              </a:rPr>
              <a:t>19</a:t>
            </a:fld>
            <a:endParaRPr lang="fr-FR" sz="1800" b="1" dirty="0">
              <a:solidFill>
                <a:srgbClr val="C00000"/>
              </a:solidFill>
              <a:effectLst>
                <a:glow rad="228600">
                  <a:schemeClr val="accent6">
                    <a:satMod val="175000"/>
                    <a:alpha val="40000"/>
                  </a:schemeClr>
                </a:glow>
              </a:effectLst>
              <a:latin typeface="Magneto" panose="04030805050802020D02" pitchFamily="82" charset="0"/>
            </a:endParaRPr>
          </a:p>
        </p:txBody>
      </p:sp>
      <p:sp>
        <p:nvSpPr>
          <p:cNvPr id="8" name="Rectangle 7"/>
          <p:cNvSpPr/>
          <p:nvPr/>
        </p:nvSpPr>
        <p:spPr>
          <a:xfrm>
            <a:off x="1837868" y="2111032"/>
            <a:ext cx="8531503" cy="2585323"/>
          </a:xfrm>
          <a:prstGeom prst="rect">
            <a:avLst/>
          </a:prstGeom>
        </p:spPr>
        <p:txBody>
          <a:bodyPr wrap="none">
            <a:spAutoFit/>
          </a:bodyPr>
          <a:lstStyle/>
          <a:p>
            <a:r>
              <a:rPr lang="fr-FR" sz="5400" b="1" dirty="0" smtClean="0">
                <a:solidFill>
                  <a:srgbClr val="C00000"/>
                </a:solidFill>
                <a:effectLst>
                  <a:glow rad="228600">
                    <a:schemeClr val="accent2">
                      <a:satMod val="175000"/>
                      <a:alpha val="40000"/>
                    </a:schemeClr>
                  </a:glow>
                </a:effectLst>
                <a:latin typeface="Magneto" panose="04030805050802020D02" pitchFamily="82" charset="0"/>
              </a:rPr>
              <a:t>        c’était des </a:t>
            </a:r>
          </a:p>
          <a:p>
            <a:r>
              <a:rPr lang="fr-FR" sz="5400" b="1" dirty="0" smtClean="0">
                <a:solidFill>
                  <a:srgbClr val="C00000"/>
                </a:solidFill>
                <a:effectLst>
                  <a:glow rad="228600">
                    <a:schemeClr val="accent2">
                      <a:satMod val="175000"/>
                      <a:alpha val="40000"/>
                    </a:schemeClr>
                  </a:glow>
                </a:effectLst>
                <a:latin typeface="Magneto" panose="04030805050802020D02" pitchFamily="82" charset="0"/>
              </a:rPr>
              <a:t>Animaux sont atteints</a:t>
            </a:r>
          </a:p>
          <a:p>
            <a:r>
              <a:rPr lang="fr-FR" sz="5400" b="1" dirty="0" smtClean="0">
                <a:solidFill>
                  <a:srgbClr val="C00000"/>
                </a:solidFill>
                <a:effectLst>
                  <a:glow rad="228600">
                    <a:schemeClr val="accent2">
                      <a:satMod val="175000"/>
                      <a:alpha val="40000"/>
                    </a:schemeClr>
                  </a:glow>
                </a:effectLst>
                <a:latin typeface="Magneto" panose="04030805050802020D02" pitchFamily="82" charset="0"/>
              </a:rPr>
              <a:t>    de trisomie 21</a:t>
            </a:r>
            <a:endParaRPr lang="fr-FR" sz="5400" b="1" dirty="0">
              <a:solidFill>
                <a:srgbClr val="C00000"/>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576138231"/>
      </p:ext>
    </p:extLst>
  </p:cSld>
  <p:clrMapOvr>
    <a:masterClrMapping/>
  </p:clrMapOvr>
  <mc:AlternateContent xmlns:mc="http://schemas.openxmlformats.org/markup-compatibility/2006">
    <mc:Choice xmlns:p14="http://schemas.microsoft.com/office/powerpoint/2010/main" Requires="p14">
      <p:transition spd="slow" p14:dur="7000" advTm="16000">
        <p:wedge/>
      </p:transition>
    </mc:Choice>
    <mc:Fallback>
      <p:transition spd="slow" advTm="16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8"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heel(8)">
                                      <p:cBhvr>
                                        <p:cTn id="21"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27</TotalTime>
  <Words>188</Words>
  <Application>Microsoft Office PowerPoint</Application>
  <PresentationFormat>Grand écran</PresentationFormat>
  <Paragraphs>83</Paragraphs>
  <Slides>19</Slides>
  <Notes>19</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19</vt:i4>
      </vt:variant>
    </vt:vector>
  </HeadingPairs>
  <TitlesOfParts>
    <vt:vector size="24"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7</cp:revision>
  <dcterms:created xsi:type="dcterms:W3CDTF">2020-11-25T19:34:39Z</dcterms:created>
  <dcterms:modified xsi:type="dcterms:W3CDTF">2020-11-25T20:01:50Z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