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ypxMmfxI3B2R7JKIB4uTw==" hashData="HkHr7ICpOB0TnZnhoV1GxR9csF+bCC66DQzbBe0M/lcSLxhb6uzTFJllu7kiqmcUBgB3/9aoAw3CCm+DROIU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02" y="45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764" b="33801"/>
          <a:stretch/>
        </p:blipFill>
        <p:spPr>
          <a:xfrm>
            <a:off x="1143000" y="823912"/>
            <a:ext cx="9939700" cy="51724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1" b="25693"/>
          <a:stretch/>
        </p:blipFill>
        <p:spPr>
          <a:xfrm>
            <a:off x="1125415" y="835269"/>
            <a:ext cx="9829800" cy="51738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1" b="26000"/>
          <a:stretch/>
        </p:blipFill>
        <p:spPr>
          <a:xfrm>
            <a:off x="1195753" y="817685"/>
            <a:ext cx="9864969" cy="5213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7" b="34000"/>
          <a:stretch/>
        </p:blipFill>
        <p:spPr>
          <a:xfrm>
            <a:off x="1125416" y="800099"/>
            <a:ext cx="9892210" cy="52156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59" b="37077"/>
          <a:stretch/>
        </p:blipFill>
        <p:spPr>
          <a:xfrm>
            <a:off x="1131285" y="764929"/>
            <a:ext cx="9876684" cy="52265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2555" r="-135" b="21550"/>
          <a:stretch/>
        </p:blipFill>
        <p:spPr>
          <a:xfrm>
            <a:off x="1128481" y="816720"/>
            <a:ext cx="9879488" cy="5249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4918" r="-439" b="19100"/>
          <a:stretch/>
        </p:blipFill>
        <p:spPr>
          <a:xfrm>
            <a:off x="1125415" y="808892"/>
            <a:ext cx="9920829" cy="5196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55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2021-02-27T19:36:38Z</dcterms:created>
  <dcterms:modified xsi:type="dcterms:W3CDTF">2021-04-13T16:27:45Z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