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iXV0WeTFTG8pjpAiDJi5A==" hashData="BuhXIEbK/8gp7QTpd9pEDBElpqUN9koOoIs847chgzenKRBZUIZsQK34hlEdtCFHvSM+Dxvht96dmSjpyU3+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9131" r="-757" b="10724"/>
          <a:stretch/>
        </p:blipFill>
        <p:spPr>
          <a:xfrm>
            <a:off x="1166191" y="795131"/>
            <a:ext cx="9925879" cy="5247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64" r="725" b="17294"/>
          <a:stretch/>
        </p:blipFill>
        <p:spPr>
          <a:xfrm>
            <a:off x="1126435" y="806313"/>
            <a:ext cx="9939130" cy="5236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879" r="-563" b="33535"/>
          <a:stretch/>
        </p:blipFill>
        <p:spPr>
          <a:xfrm>
            <a:off x="1113183" y="758567"/>
            <a:ext cx="9952382" cy="5191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358" t="8349" r="6358" b="8927"/>
          <a:stretch/>
        </p:blipFill>
        <p:spPr>
          <a:xfrm>
            <a:off x="1139687" y="795131"/>
            <a:ext cx="9886122" cy="5261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78" y="782806"/>
            <a:ext cx="9925879" cy="52459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9" r="-1478" b="14087"/>
          <a:stretch/>
        </p:blipFill>
        <p:spPr>
          <a:xfrm>
            <a:off x="1152938" y="812436"/>
            <a:ext cx="9992139" cy="5227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512" b="24132"/>
          <a:stretch/>
        </p:blipFill>
        <p:spPr>
          <a:xfrm>
            <a:off x="1152939" y="781878"/>
            <a:ext cx="9833113" cy="5271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54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2021-02-27T19:36:38Z</dcterms:created>
  <dcterms:modified xsi:type="dcterms:W3CDTF">2021-04-13T16:14:25Z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