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Ggp8A3IQVAPbwKLdIixrQ==" hashData="psMLWLAKPHeUBG0lDsDozEMqFX8vue2d+bQmA3/Q/T80nQtLmzdo1PRTT/ws2oPdQq8c+GgdIbD3ynUeNTvy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805071"/>
            <a:ext cx="9912626" cy="52246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93" t="7526" r="4553" b="11765"/>
          <a:stretch/>
        </p:blipFill>
        <p:spPr>
          <a:xfrm>
            <a:off x="1126435" y="804069"/>
            <a:ext cx="9912626" cy="52105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02" r="3043" b="29856"/>
          <a:stretch/>
        </p:blipFill>
        <p:spPr>
          <a:xfrm>
            <a:off x="1143986" y="795129"/>
            <a:ext cx="9824650" cy="5274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78" b="40083"/>
          <a:stretch/>
        </p:blipFill>
        <p:spPr>
          <a:xfrm>
            <a:off x="1101918" y="799424"/>
            <a:ext cx="9941577" cy="5203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22" r="3820" b="40396"/>
          <a:stretch/>
        </p:blipFill>
        <p:spPr>
          <a:xfrm>
            <a:off x="1157290" y="805068"/>
            <a:ext cx="9895660" cy="52246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9186" r="222" b="13149"/>
          <a:stretch/>
        </p:blipFill>
        <p:spPr>
          <a:xfrm>
            <a:off x="1126435" y="790656"/>
            <a:ext cx="9886122" cy="52232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2947" r="2077" b="10918"/>
          <a:stretch/>
        </p:blipFill>
        <p:spPr>
          <a:xfrm>
            <a:off x="1113184" y="795131"/>
            <a:ext cx="9898714" cy="53141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52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2021-02-27T19:36:38Z</dcterms:created>
  <dcterms:modified xsi:type="dcterms:W3CDTF">2021-04-13T13:43:34Z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