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71" r:id="rId5"/>
    <p:sldId id="259" r:id="rId6"/>
    <p:sldId id="260" r:id="rId7"/>
    <p:sldId id="267" r:id="rId8"/>
    <p:sldId id="262" r:id="rId9"/>
    <p:sldId id="263" r:id="rId10"/>
    <p:sldId id="264" r:id="rId11"/>
    <p:sldId id="265" r:id="rId12"/>
    <p:sldId id="266" r:id="rId13"/>
    <p:sldId id="26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3M93N4btf4okzi1CSjkPQ==" hashData="fnUmMUJjuAAKRcJPTTl9A1FHf+fIpRQxZQERlIGrfq18MNm4Opt8EqphaOvzSPXLHJtcrwh8rXMwimCM9xIqJ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F08FB-5F43-46CC-A5F5-D253943BC15A}" type="datetimeFigureOut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84E72-6D55-4C68-BAB2-8759A8789A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410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727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18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122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7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186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8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786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935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668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12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776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31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85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08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392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594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3457-6367-44F9-9A8D-665734C6935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0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3200-6553-4F30-8823-2EAB0E869F0C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1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05E3-209A-4E46-8A5A-88B9D7CE45B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87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8316-E25C-410F-831E-8B48FAD7740A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9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FA04-0BD8-43A9-9D69-5E70F70290A6}" type="datetime1">
              <a:rPr lang="fr-FR" smtClean="0"/>
              <a:t>13/04/2021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2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EEF26-A1AC-439B-B3EA-23B926DC1BF1}" type="datetime1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27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5F56-2D63-48D8-A42D-D86A65BE29C6}" type="datetime1">
              <a:rPr lang="fr-FR" smtClean="0"/>
              <a:t>13/04/2021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0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57475-3291-46AB-B79E-47F3F19F8082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90E94-EC44-422A-824F-642F1CD79469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08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5CA4-A36B-420F-90E2-46AD8F9AED17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36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2FFB0-789B-40BC-A564-3E31CD8B4CDF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0EFBD-6E25-49FA-9E1B-C711BF9C9ABA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26" y="853217"/>
            <a:ext cx="9925148" cy="515156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5547" y="1702696"/>
            <a:ext cx="946284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ne pas confondre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gentillesse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Grand Corps Malade - Jai pas les mots - musique sublime.wav"/>
          </p:stSnd>
        </p:sndAc>
      </p:transition>
    </mc:Choice>
    <mc:Fallback>
      <p:transition spd="slow" advTm="10000">
        <p:wedge/>
        <p:sndAc>
          <p:stSnd loop="1">
            <p:snd r:embed="rId3" name="Grand Corps Malade - Jai pas les mots - musique subl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1" y="785192"/>
            <a:ext cx="9925878" cy="52312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37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0604" r="30" b="11158"/>
          <a:stretch/>
        </p:blipFill>
        <p:spPr>
          <a:xfrm>
            <a:off x="1131384" y="785446"/>
            <a:ext cx="9993678" cy="521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39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5" y="800791"/>
            <a:ext cx="9886122" cy="5189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5639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816391"/>
            <a:ext cx="9829800" cy="5172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756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5" y="768741"/>
            <a:ext cx="9899374" cy="5231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253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240" y="788670"/>
            <a:ext cx="9875520" cy="522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912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84" t="10769" r="2692" b="18205"/>
          <a:stretch/>
        </p:blipFill>
        <p:spPr>
          <a:xfrm>
            <a:off x="1152939" y="793375"/>
            <a:ext cx="9833113" cy="5196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016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140" y="770534"/>
            <a:ext cx="9875520" cy="523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948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786" t="7084" r="5042" b="9189"/>
          <a:stretch/>
        </p:blipFill>
        <p:spPr>
          <a:xfrm>
            <a:off x="1126435" y="783791"/>
            <a:ext cx="9899374" cy="52418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394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764554"/>
            <a:ext cx="9921240" cy="52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945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099" t="20632" r="4645" b="11009"/>
          <a:stretch/>
        </p:blipFill>
        <p:spPr>
          <a:xfrm>
            <a:off x="1126435" y="825870"/>
            <a:ext cx="9925878" cy="51508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305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788060"/>
            <a:ext cx="9829800" cy="5258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10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687" y="795130"/>
            <a:ext cx="9886122" cy="52180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360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98" y="811530"/>
            <a:ext cx="9914860" cy="5234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92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069" r="-172" b="5982"/>
          <a:stretch/>
        </p:blipFill>
        <p:spPr>
          <a:xfrm>
            <a:off x="1137138" y="833838"/>
            <a:ext cx="9929447" cy="5154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4320" y="920621"/>
            <a:ext cx="10163360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 pas confondre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gentillesse et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</a:p>
        </p:txBody>
      </p:sp>
    </p:spTree>
    <p:extLst>
      <p:ext uri="{BB962C8B-B14F-4D97-AF65-F5344CB8AC3E}">
        <p14:creationId xmlns:p14="http://schemas.microsoft.com/office/powerpoint/2010/main" val="43575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54</TotalTime>
  <Words>114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2021-02-27T19:36:38Z</dcterms:created>
  <dcterms:modified xsi:type="dcterms:W3CDTF">2021-04-13T12:48:47Z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