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8"/>
  </p:notesMasterIdLst>
  <p:sldIdLst>
    <p:sldId id="256" r:id="rId2"/>
    <p:sldId id="258" r:id="rId3"/>
    <p:sldId id="257" r:id="rId4"/>
    <p:sldId id="271" r:id="rId5"/>
    <p:sldId id="259" r:id="rId6"/>
    <p:sldId id="260" r:id="rId7"/>
    <p:sldId id="267" r:id="rId8"/>
    <p:sldId id="262" r:id="rId9"/>
    <p:sldId id="263" r:id="rId10"/>
    <p:sldId id="264" r:id="rId11"/>
    <p:sldId id="265" r:id="rId12"/>
    <p:sldId id="266" r:id="rId13"/>
    <p:sldId id="261" r:id="rId14"/>
    <p:sldId id="268" r:id="rId15"/>
    <p:sldId id="269" r:id="rId16"/>
    <p:sldId id="270" r:id="rId17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fdSDM5dsklwFFPR4dxDgjg==" hashData="E6jCfdgAVvStvWYKdegjXPP8mV3aBebR1SeRQ3SmUm6H+fQ1O7UuTa6wA2Yx8pprJwSyYJ7Xp4oeWLOFNcSfjA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63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 showGuides="1">
      <p:cViewPr varScale="1">
        <p:scale>
          <a:sx n="80" d="100"/>
          <a:sy n="80" d="100"/>
        </p:scale>
        <p:origin x="300" y="90"/>
      </p:cViewPr>
      <p:guideLst>
        <p:guide orient="horz" pos="2160"/>
        <p:guide pos="3863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76F08FB-5F43-46CC-A5F5-D253943BC15A}" type="datetimeFigureOut">
              <a:rPr lang="fr-FR" smtClean="0"/>
              <a:t>13/04/2021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384E72-6D55-4C68-BAB2-8759A8789A0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7241080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384E72-6D55-4C68-BAB2-8759A8789A09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9772741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384E72-6D55-4C68-BAB2-8759A8789A09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0818586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384E72-6D55-4C68-BAB2-8759A8789A09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6512271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384E72-6D55-4C68-BAB2-8759A8789A09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83792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384E72-6D55-4C68-BAB2-8759A8789A09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0118684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384E72-6D55-4C68-BAB2-8759A8789A09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8678705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384E72-6D55-4C68-BAB2-8759A8789A09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4978686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384E72-6D55-4C68-BAB2-8759A8789A09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5893515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384E72-6D55-4C68-BAB2-8759A8789A09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7466855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384E72-6D55-4C68-BAB2-8759A8789A09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3461278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384E72-6D55-4C68-BAB2-8759A8789A09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0167766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384E72-6D55-4C68-BAB2-8759A8789A09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61831198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384E72-6D55-4C68-BAB2-8759A8789A09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79085386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384E72-6D55-4C68-BAB2-8759A8789A09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94708287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384E72-6D55-4C68-BAB2-8759A8789A09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53392013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384E72-6D55-4C68-BAB2-8759A8789A09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8259445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DC3457-6367-44F9-9A8D-665734C6935D}" type="datetime1">
              <a:rPr lang="fr-FR" smtClean="0"/>
              <a:t>13/04/2021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521F78-A835-486D-91DF-A99CF39D841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171039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0000">
        <p:wedge/>
      </p:transition>
    </mc:Choice>
    <mc:Fallback>
      <p:transition spd="slow" advTm="10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813200-6553-4F30-8823-2EAB0E869F0C}" type="datetime1">
              <a:rPr lang="fr-FR" smtClean="0"/>
              <a:t>13/04/2021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521F78-A835-486D-91DF-A99CF39D841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633131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0000">
        <p:wedge/>
      </p:transition>
    </mc:Choice>
    <mc:Fallback>
      <p:transition spd="slow" advTm="10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5705E3-209A-4E46-8A5A-88B9D7CE45BD}" type="datetime1">
              <a:rPr lang="fr-FR" smtClean="0"/>
              <a:t>13/04/2021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521F78-A835-486D-91DF-A99CF39D841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948727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0000">
        <p:wedge/>
      </p:transition>
    </mc:Choice>
    <mc:Fallback>
      <p:transition spd="slow" advTm="10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C48316-E25C-410F-831E-8B48FAD7740A}" type="datetime1">
              <a:rPr lang="fr-FR" smtClean="0"/>
              <a:t>13/04/2021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521F78-A835-486D-91DF-A99CF39D841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911950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0000">
        <p:wedge/>
      </p:transition>
    </mc:Choice>
    <mc:Fallback>
      <p:transition spd="slow" advTm="10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67FA04-0BD8-43A9-9D69-5E70F70290A6}" type="datetime1">
              <a:rPr lang="fr-FR" smtClean="0"/>
              <a:t>13/04/2021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521F78-A835-486D-91DF-A99CF39D841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912213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0000">
        <p:wedge/>
      </p:transition>
    </mc:Choice>
    <mc:Fallback>
      <p:transition spd="slow" advTm="10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6EEF26-A1AC-439B-B3EA-23B926DC1BF1}" type="datetime1">
              <a:rPr lang="fr-FR" smtClean="0"/>
              <a:t>13/04/2021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521F78-A835-486D-91DF-A99CF39D841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682741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0000">
        <p:wedge/>
      </p:transition>
    </mc:Choice>
    <mc:Fallback>
      <p:transition spd="slow" advTm="10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035F56-2D63-48D8-A42D-D86A65BE29C6}" type="datetime1">
              <a:rPr lang="fr-FR" smtClean="0"/>
              <a:t>13/04/2021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521F78-A835-486D-91DF-A99CF39D841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233061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0000">
        <p:wedge/>
      </p:transition>
    </mc:Choice>
    <mc:Fallback>
      <p:transition spd="slow" advTm="10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257475-3291-46AB-B79E-47F3F19F8082}" type="datetime1">
              <a:rPr lang="fr-FR" smtClean="0"/>
              <a:t>13/04/2021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521F78-A835-486D-91DF-A99CF39D841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143311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0000">
        <p:wedge/>
      </p:transition>
    </mc:Choice>
    <mc:Fallback>
      <p:transition spd="slow" advTm="10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D90E94-EC44-422A-824F-642F1CD79469}" type="datetime1">
              <a:rPr lang="fr-FR" smtClean="0"/>
              <a:t>13/04/2021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521F78-A835-486D-91DF-A99CF39D841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540870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0000">
        <p:wedge/>
      </p:transition>
    </mc:Choice>
    <mc:Fallback>
      <p:transition spd="slow" advTm="10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B65CA4-A36B-420F-90E2-46AD8F9AED17}" type="datetime1">
              <a:rPr lang="fr-FR" smtClean="0"/>
              <a:t>13/04/2021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521F78-A835-486D-91DF-A99CF39D841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813635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0000">
        <p:wedge/>
      </p:transition>
    </mc:Choice>
    <mc:Fallback>
      <p:transition spd="slow" advTm="10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52FFB0-789B-40BC-A564-3E31CD8B4CDF}" type="datetime1">
              <a:rPr lang="fr-FR" smtClean="0"/>
              <a:t>13/04/2021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521F78-A835-486D-91DF-A99CF39D841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198067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0000">
        <p:wedge/>
      </p:transition>
    </mc:Choice>
    <mc:Fallback>
      <p:transition spd="slow" advTm="10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69000">
              <a:schemeClr val="accent6">
                <a:lumMod val="75000"/>
              </a:schemeClr>
            </a:gs>
            <a:gs pos="92000">
              <a:srgbClr val="C00000"/>
            </a:gs>
            <a:gs pos="100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F40EFBD-6E25-49FA-9E1B-C711BF9C9ABA}" type="datetime1">
              <a:rPr lang="fr-FR" smtClean="0"/>
              <a:t>13/04/2021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B521F78-A835-486D-91DF-A99CF39D841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48194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5750" advTm="10000">
        <p:wedge/>
      </p:transition>
    </mc:Choice>
    <mc:Fallback>
      <p:transition spd="slow" advTm="10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7000">
              <a:schemeClr val="accent6">
                <a:lumMod val="75000"/>
              </a:schemeClr>
            </a:gs>
            <a:gs pos="89000">
              <a:schemeClr val="accent5">
                <a:lumMod val="50000"/>
              </a:schemeClr>
            </a:gs>
            <a:gs pos="100000">
              <a:srgbClr val="FFFF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12800" y="537028"/>
            <a:ext cx="10508343" cy="5747657"/>
          </a:xfrm>
          <a:prstGeom prst="rect">
            <a:avLst/>
          </a:prstGeom>
          <a:noFill/>
          <a:ln w="317500" cmpd="tri">
            <a:prstDash val="sysDot"/>
          </a:ln>
          <a:effectLst>
            <a:glow rad="228600">
              <a:schemeClr val="accent5">
                <a:satMod val="175000"/>
                <a:alpha val="40000"/>
              </a:schemeClr>
            </a:glo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A3B56-A33E-4E60-B036-A5143545F7C8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13/04/2021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33426" y="853217"/>
            <a:ext cx="9925148" cy="5151566"/>
          </a:xfrm>
          <a:prstGeom prst="rect">
            <a:avLst/>
          </a:prstGeom>
        </p:spPr>
      </p:pic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521F78-A835-486D-91DF-A99CF39D841C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335547" y="1702696"/>
            <a:ext cx="9462847" cy="313932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66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A ne pas confondre</a:t>
            </a:r>
          </a:p>
          <a:p>
            <a:pPr algn="ctr"/>
            <a:r>
              <a:rPr lang="fr-FR" sz="66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 gentillesse et</a:t>
            </a:r>
          </a:p>
          <a:p>
            <a:pPr algn="ctr"/>
            <a:r>
              <a:rPr lang="fr-FR" sz="66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 faiblesse</a:t>
            </a:r>
            <a:r>
              <a:rPr lang="fr-FR" sz="6600" b="1" spc="50" dirty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 </a:t>
            </a:r>
            <a:r>
              <a:rPr lang="fr-FR" sz="66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N°4</a:t>
            </a:r>
            <a:endParaRPr lang="fr-FR" sz="66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453265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0000">
        <p:wedge/>
        <p:sndAc>
          <p:stSnd loop="1">
            <p:snd r:embed="rId3" name="Grand Corps Malade - Jai pas les mots - musique sublime.wav"/>
          </p:stSnd>
        </p:sndAc>
      </p:transition>
    </mc:Choice>
    <mc:Fallback>
      <p:transition spd="slow" advTm="10000">
        <p:wedge/>
        <p:sndAc>
          <p:stSnd loop="1">
            <p:snd r:embed="rId3" name="Grand Corps Malade - Jai pas les mots - musique sublim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0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7000">
              <a:schemeClr val="accent6">
                <a:lumMod val="75000"/>
              </a:schemeClr>
            </a:gs>
            <a:gs pos="89000">
              <a:schemeClr val="accent5">
                <a:lumMod val="50000"/>
              </a:schemeClr>
            </a:gs>
            <a:gs pos="100000">
              <a:srgbClr val="FFFF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12800" y="537028"/>
            <a:ext cx="10508343" cy="5747657"/>
          </a:xfrm>
          <a:prstGeom prst="rect">
            <a:avLst/>
          </a:prstGeom>
          <a:noFill/>
          <a:ln w="317500" cmpd="tri">
            <a:prstDash val="sysDot"/>
          </a:ln>
          <a:effectLst>
            <a:glow rad="228600">
              <a:schemeClr val="accent5">
                <a:satMod val="175000"/>
                <a:alpha val="40000"/>
              </a:schemeClr>
            </a:glo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A3B56-A33E-4E60-B036-A5143545F7C8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13/04/2021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521F78-A835-486D-91DF-A99CF39D841C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2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52938" y="780906"/>
            <a:ext cx="9846365" cy="524883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4"/>
          <a:srcRect l="72477" t="80359" r="738" b="12067"/>
          <a:stretch/>
        </p:blipFill>
        <p:spPr>
          <a:xfrm>
            <a:off x="8362120" y="5314122"/>
            <a:ext cx="2637183" cy="3975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893763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7000">
              <a:schemeClr val="accent6">
                <a:lumMod val="75000"/>
              </a:schemeClr>
            </a:gs>
            <a:gs pos="89000">
              <a:schemeClr val="accent5">
                <a:lumMod val="50000"/>
              </a:schemeClr>
            </a:gs>
            <a:gs pos="100000">
              <a:srgbClr val="FFFF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12800" y="537028"/>
            <a:ext cx="10508343" cy="5747657"/>
          </a:xfrm>
          <a:prstGeom prst="rect">
            <a:avLst/>
          </a:prstGeom>
          <a:noFill/>
          <a:ln w="317500" cmpd="tri">
            <a:prstDash val="sysDot"/>
          </a:ln>
          <a:effectLst>
            <a:glow rad="228600">
              <a:schemeClr val="accent5">
                <a:satMod val="175000"/>
                <a:alpha val="40000"/>
              </a:schemeClr>
            </a:glo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A3B56-A33E-4E60-B036-A5143545F7C8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13/04/2021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521F78-A835-486D-91DF-A99CF39D841C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3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 rotWithShape="1">
          <a:blip r:embed="rId3"/>
          <a:srcRect l="1" t="10604" r="30" b="11158"/>
          <a:stretch/>
        </p:blipFill>
        <p:spPr>
          <a:xfrm>
            <a:off x="1131384" y="785446"/>
            <a:ext cx="9993678" cy="521676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8239117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7000">
              <a:schemeClr val="accent6">
                <a:lumMod val="75000"/>
              </a:schemeClr>
            </a:gs>
            <a:gs pos="89000">
              <a:schemeClr val="accent5">
                <a:lumMod val="50000"/>
              </a:schemeClr>
            </a:gs>
            <a:gs pos="100000">
              <a:srgbClr val="FFFF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12800" y="537028"/>
            <a:ext cx="10508343" cy="5747657"/>
          </a:xfrm>
          <a:prstGeom prst="rect">
            <a:avLst/>
          </a:prstGeom>
          <a:noFill/>
          <a:ln w="317500" cmpd="tri">
            <a:prstDash val="sysDot"/>
          </a:ln>
          <a:effectLst>
            <a:glow rad="228600">
              <a:schemeClr val="accent5">
                <a:satMod val="175000"/>
                <a:alpha val="40000"/>
              </a:schemeClr>
            </a:glo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A3B56-A33E-4E60-B036-A5143545F7C8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13/04/2021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521F78-A835-486D-91DF-A99CF39D841C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4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-251" b="23825"/>
          <a:stretch/>
        </p:blipFill>
        <p:spPr>
          <a:xfrm>
            <a:off x="1060175" y="785192"/>
            <a:ext cx="9978886" cy="521704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6563957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7000">
              <a:schemeClr val="accent6">
                <a:lumMod val="75000"/>
              </a:schemeClr>
            </a:gs>
            <a:gs pos="89000">
              <a:schemeClr val="accent5">
                <a:lumMod val="50000"/>
              </a:schemeClr>
            </a:gs>
            <a:gs pos="100000">
              <a:srgbClr val="FFFF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12800" y="537028"/>
            <a:ext cx="10508343" cy="5747657"/>
          </a:xfrm>
          <a:prstGeom prst="rect">
            <a:avLst/>
          </a:prstGeom>
          <a:noFill/>
          <a:ln w="317500" cmpd="tri">
            <a:prstDash val="sysDot"/>
          </a:ln>
          <a:effectLst>
            <a:glow rad="228600">
              <a:schemeClr val="accent5">
                <a:satMod val="175000"/>
                <a:alpha val="40000"/>
              </a:schemeClr>
            </a:glo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A3B56-A33E-4E60-B036-A5143545F7C8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13/04/2021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521F78-A835-486D-91DF-A99CF39D841C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5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31570" y="816391"/>
            <a:ext cx="9829800" cy="517292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9475635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7000">
              <a:schemeClr val="accent6">
                <a:lumMod val="75000"/>
              </a:schemeClr>
            </a:gs>
            <a:gs pos="89000">
              <a:schemeClr val="accent5">
                <a:lumMod val="50000"/>
              </a:schemeClr>
            </a:gs>
            <a:gs pos="100000">
              <a:srgbClr val="FFFF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12800" y="537028"/>
            <a:ext cx="10508343" cy="5747657"/>
          </a:xfrm>
          <a:prstGeom prst="rect">
            <a:avLst/>
          </a:prstGeom>
          <a:noFill/>
          <a:ln w="317500" cmpd="tri">
            <a:prstDash val="sysDot"/>
          </a:ln>
          <a:effectLst>
            <a:glow rad="228600">
              <a:schemeClr val="accent5">
                <a:satMod val="175000"/>
                <a:alpha val="40000"/>
              </a:schemeClr>
            </a:glo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A3B56-A33E-4E60-B036-A5143545F7C8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13/04/2021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521F78-A835-486D-91DF-A99CF39D841C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6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94" b="27529"/>
          <a:stretch/>
        </p:blipFill>
        <p:spPr>
          <a:xfrm>
            <a:off x="1121640" y="799423"/>
            <a:ext cx="9917421" cy="516405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7425372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7000">
              <a:schemeClr val="accent6">
                <a:lumMod val="75000"/>
              </a:schemeClr>
            </a:gs>
            <a:gs pos="89000">
              <a:schemeClr val="accent5">
                <a:lumMod val="50000"/>
              </a:schemeClr>
            </a:gs>
            <a:gs pos="100000">
              <a:srgbClr val="FFFF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12800" y="537028"/>
            <a:ext cx="10508343" cy="5747657"/>
          </a:xfrm>
          <a:prstGeom prst="rect">
            <a:avLst/>
          </a:prstGeom>
          <a:noFill/>
          <a:ln w="317500" cmpd="tri">
            <a:prstDash val="sysDot"/>
          </a:ln>
          <a:effectLst>
            <a:glow rad="228600">
              <a:schemeClr val="accent5">
                <a:satMod val="175000"/>
                <a:alpha val="40000"/>
              </a:schemeClr>
            </a:glo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A3B56-A33E-4E60-B036-A5143545F7C8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13/04/2021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521F78-A835-486D-91DF-A99CF39D841C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7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58240" y="788670"/>
            <a:ext cx="9875520" cy="522351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7891251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7000">
              <a:schemeClr val="accent6">
                <a:lumMod val="75000"/>
              </a:schemeClr>
            </a:gs>
            <a:gs pos="89000">
              <a:schemeClr val="accent5">
                <a:lumMod val="50000"/>
              </a:schemeClr>
            </a:gs>
            <a:gs pos="100000">
              <a:srgbClr val="FFFF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12800" y="537028"/>
            <a:ext cx="10508343" cy="5747657"/>
          </a:xfrm>
          <a:prstGeom prst="rect">
            <a:avLst/>
          </a:prstGeom>
          <a:noFill/>
          <a:ln w="317500" cmpd="tri">
            <a:prstDash val="sysDot"/>
          </a:ln>
          <a:effectLst>
            <a:glow rad="228600">
              <a:schemeClr val="accent5">
                <a:satMod val="175000"/>
                <a:alpha val="40000"/>
              </a:schemeClr>
            </a:glo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A3B56-A33E-4E60-B036-A5143545F7C8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13/04/2021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521F78-A835-486D-91DF-A99CF39D841C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8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3605" r="-87" b="6067"/>
          <a:stretch/>
        </p:blipFill>
        <p:spPr>
          <a:xfrm>
            <a:off x="1126435" y="821635"/>
            <a:ext cx="9912626" cy="51816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7001682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7000">
              <a:schemeClr val="accent6">
                <a:lumMod val="75000"/>
              </a:schemeClr>
            </a:gs>
            <a:gs pos="89000">
              <a:schemeClr val="accent5">
                <a:lumMod val="50000"/>
              </a:schemeClr>
            </a:gs>
            <a:gs pos="100000">
              <a:srgbClr val="FFFF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12800" y="537028"/>
            <a:ext cx="10508343" cy="5747657"/>
          </a:xfrm>
          <a:prstGeom prst="rect">
            <a:avLst/>
          </a:prstGeom>
          <a:noFill/>
          <a:ln w="317500" cmpd="tri">
            <a:prstDash val="sysDot"/>
          </a:ln>
          <a:effectLst>
            <a:glow rad="228600">
              <a:schemeClr val="accent5">
                <a:satMod val="175000"/>
                <a:alpha val="40000"/>
              </a:schemeClr>
            </a:glo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A3B56-A33E-4E60-B036-A5143545F7C8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13/04/2021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521F78-A835-486D-91DF-A99CF39D841C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9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20140" y="770534"/>
            <a:ext cx="9875520" cy="523021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0694859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7000">
              <a:schemeClr val="accent6">
                <a:lumMod val="75000"/>
              </a:schemeClr>
            </a:gs>
            <a:gs pos="89000">
              <a:schemeClr val="accent5">
                <a:lumMod val="50000"/>
              </a:schemeClr>
            </a:gs>
            <a:gs pos="100000">
              <a:srgbClr val="FFFF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12800" y="537028"/>
            <a:ext cx="10508343" cy="5747657"/>
          </a:xfrm>
          <a:prstGeom prst="rect">
            <a:avLst/>
          </a:prstGeom>
          <a:noFill/>
          <a:ln w="317500" cmpd="tri">
            <a:prstDash val="sysDot"/>
          </a:ln>
          <a:effectLst>
            <a:glow rad="228600">
              <a:schemeClr val="accent5">
                <a:satMod val="175000"/>
                <a:alpha val="40000"/>
              </a:schemeClr>
            </a:glo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A3B56-A33E-4E60-B036-A5143545F7C8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13/04/2021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521F78-A835-486D-91DF-A99CF39D841C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10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13183" y="809107"/>
            <a:ext cx="9912626" cy="519412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41439462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7000">
              <a:schemeClr val="accent6">
                <a:lumMod val="75000"/>
              </a:schemeClr>
            </a:gs>
            <a:gs pos="89000">
              <a:schemeClr val="accent5">
                <a:lumMod val="50000"/>
              </a:schemeClr>
            </a:gs>
            <a:gs pos="100000">
              <a:srgbClr val="FFFF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12800" y="537028"/>
            <a:ext cx="10508343" cy="5747657"/>
          </a:xfrm>
          <a:prstGeom prst="rect">
            <a:avLst/>
          </a:prstGeom>
          <a:noFill/>
          <a:ln w="317500" cmpd="tri">
            <a:prstDash val="sysDot"/>
          </a:ln>
          <a:effectLst>
            <a:glow rad="228600">
              <a:schemeClr val="accent5">
                <a:satMod val="175000"/>
                <a:alpha val="40000"/>
              </a:schemeClr>
            </a:glo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A3B56-A33E-4E60-B036-A5143545F7C8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13/04/2021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521F78-A835-486D-91DF-A99CF39D841C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11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31570" y="764554"/>
            <a:ext cx="9921240" cy="524762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9594565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7000">
              <a:schemeClr val="accent6">
                <a:lumMod val="75000"/>
              </a:schemeClr>
            </a:gs>
            <a:gs pos="89000">
              <a:schemeClr val="accent5">
                <a:lumMod val="50000"/>
              </a:schemeClr>
            </a:gs>
            <a:gs pos="100000">
              <a:srgbClr val="FFFF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12800" y="537028"/>
            <a:ext cx="10508343" cy="5747657"/>
          </a:xfrm>
          <a:prstGeom prst="rect">
            <a:avLst/>
          </a:prstGeom>
          <a:noFill/>
          <a:ln w="317500" cmpd="tri">
            <a:prstDash val="sysDot"/>
          </a:ln>
          <a:effectLst>
            <a:glow rad="228600">
              <a:schemeClr val="accent5">
                <a:satMod val="175000"/>
                <a:alpha val="40000"/>
              </a:schemeClr>
            </a:glo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A3B56-A33E-4E60-B036-A5143545F7C8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13/04/2021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521F78-A835-486D-91DF-A99CF39D841C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12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26435" y="820599"/>
            <a:ext cx="9899374" cy="518263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5930514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7000">
              <a:schemeClr val="accent6">
                <a:lumMod val="75000"/>
              </a:schemeClr>
            </a:gs>
            <a:gs pos="89000">
              <a:schemeClr val="accent5">
                <a:lumMod val="50000"/>
              </a:schemeClr>
            </a:gs>
            <a:gs pos="100000">
              <a:srgbClr val="FFFF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12800" y="537028"/>
            <a:ext cx="10508343" cy="5747657"/>
          </a:xfrm>
          <a:prstGeom prst="rect">
            <a:avLst/>
          </a:prstGeom>
          <a:noFill/>
          <a:ln w="317500" cmpd="tri">
            <a:prstDash val="sysDot"/>
          </a:ln>
          <a:effectLst>
            <a:glow rad="228600">
              <a:schemeClr val="accent5">
                <a:satMod val="175000"/>
                <a:alpha val="40000"/>
              </a:schemeClr>
            </a:glo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A3B56-A33E-4E60-B036-A5143545F7C8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13/04/2021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521F78-A835-486D-91DF-A99CF39D841C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13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43000" y="788060"/>
            <a:ext cx="9829800" cy="525825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2081043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7000">
              <a:schemeClr val="accent6">
                <a:lumMod val="75000"/>
              </a:schemeClr>
            </a:gs>
            <a:gs pos="89000">
              <a:schemeClr val="accent5">
                <a:lumMod val="50000"/>
              </a:schemeClr>
            </a:gs>
            <a:gs pos="100000">
              <a:srgbClr val="FFFF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12800" y="537028"/>
            <a:ext cx="10508343" cy="5747657"/>
          </a:xfrm>
          <a:prstGeom prst="rect">
            <a:avLst/>
          </a:prstGeom>
          <a:noFill/>
          <a:ln w="317500" cmpd="tri">
            <a:prstDash val="sysDot"/>
          </a:ln>
          <a:effectLst>
            <a:glow rad="228600">
              <a:schemeClr val="accent5">
                <a:satMod val="175000"/>
                <a:alpha val="40000"/>
              </a:schemeClr>
            </a:glo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A3B56-A33E-4E60-B036-A5143545F7C8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13/04/2021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521F78-A835-486D-91DF-A99CF39D841C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14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-1" t="12248" r="-793" b="8006"/>
          <a:stretch/>
        </p:blipFill>
        <p:spPr>
          <a:xfrm>
            <a:off x="1113182" y="808534"/>
            <a:ext cx="10018643" cy="519946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0536005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7000">
              <a:schemeClr val="accent6">
                <a:lumMod val="75000"/>
              </a:schemeClr>
            </a:gs>
            <a:gs pos="89000">
              <a:schemeClr val="accent5">
                <a:lumMod val="50000"/>
              </a:schemeClr>
            </a:gs>
            <a:gs pos="100000">
              <a:srgbClr val="FFFF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12800" y="537028"/>
            <a:ext cx="10508343" cy="5747657"/>
          </a:xfrm>
          <a:prstGeom prst="rect">
            <a:avLst/>
          </a:prstGeom>
          <a:noFill/>
          <a:ln w="317500" cmpd="tri">
            <a:prstDash val="sysDot"/>
          </a:ln>
          <a:effectLst>
            <a:glow rad="228600">
              <a:schemeClr val="accent5">
                <a:satMod val="175000"/>
                <a:alpha val="40000"/>
              </a:schemeClr>
            </a:glo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A3B56-A33E-4E60-B036-A5143545F7C8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13/04/2021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521F78-A835-486D-91DF-A99CF39D841C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15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98698" y="811530"/>
            <a:ext cx="9914860" cy="523494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0492281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7000">
              <a:schemeClr val="accent6">
                <a:lumMod val="75000"/>
              </a:schemeClr>
            </a:gs>
            <a:gs pos="89000">
              <a:schemeClr val="accent5">
                <a:lumMod val="50000"/>
              </a:schemeClr>
            </a:gs>
            <a:gs pos="100000">
              <a:srgbClr val="FFFF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12800" y="537028"/>
            <a:ext cx="10508343" cy="5747657"/>
          </a:xfrm>
          <a:prstGeom prst="rect">
            <a:avLst/>
          </a:prstGeom>
          <a:noFill/>
          <a:ln w="317500" cmpd="tri">
            <a:prstDash val="sysDot"/>
          </a:ln>
          <a:effectLst>
            <a:glow rad="228600">
              <a:schemeClr val="accent5">
                <a:satMod val="175000"/>
                <a:alpha val="40000"/>
              </a:schemeClr>
            </a:glo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A3B56-A33E-4E60-B036-A5143545F7C8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13/04/2021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t="16069" r="-172" b="5982"/>
          <a:stretch/>
        </p:blipFill>
        <p:spPr>
          <a:xfrm>
            <a:off x="1137138" y="833838"/>
            <a:ext cx="9929447" cy="5154102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521F78-A835-486D-91DF-A99CF39D841C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16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014320" y="920621"/>
            <a:ext cx="10163360" cy="501675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80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C’était</a:t>
            </a:r>
          </a:p>
          <a:p>
            <a:pPr algn="ctr"/>
            <a:r>
              <a:rPr lang="fr-FR" sz="80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Ne pas confondre</a:t>
            </a:r>
          </a:p>
          <a:p>
            <a:pPr algn="ctr"/>
            <a:r>
              <a:rPr lang="fr-FR" sz="80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gentillesse et</a:t>
            </a:r>
          </a:p>
          <a:p>
            <a:pPr algn="ctr"/>
            <a:r>
              <a:rPr lang="fr-FR" sz="80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 faiblesse</a:t>
            </a:r>
          </a:p>
        </p:txBody>
      </p:sp>
    </p:spTree>
    <p:extLst>
      <p:ext uri="{BB962C8B-B14F-4D97-AF65-F5344CB8AC3E}">
        <p14:creationId xmlns:p14="http://schemas.microsoft.com/office/powerpoint/2010/main" val="4357524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La beauté des lions N° 1 par Land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La beauté des lions N° 1 par Lande</Template>
  <TotalTime>56</TotalTime>
  <Words>114</Words>
  <Application>Microsoft Office PowerPoint</Application>
  <PresentationFormat>Grand écran</PresentationFormat>
  <Paragraphs>71</Paragraphs>
  <Slides>16</Slides>
  <Notes>16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16</vt:i4>
      </vt:variant>
    </vt:vector>
  </HeadingPairs>
  <TitlesOfParts>
    <vt:vector size="21" baseType="lpstr">
      <vt:lpstr>Arial</vt:lpstr>
      <vt:lpstr>Calibri</vt:lpstr>
      <vt:lpstr>Calibri Light</vt:lpstr>
      <vt:lpstr>Magneto</vt:lpstr>
      <vt:lpstr>La beauté des lions N° 1 par Lande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14</cp:revision>
  <dcterms:created xsi:type="dcterms:W3CDTF">2021-02-27T19:36:38Z</dcterms:created>
  <dcterms:modified xsi:type="dcterms:W3CDTF">2021-04-13T12:36:11Z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