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1" r:id="rId5"/>
    <p:sldId id="259" r:id="rId6"/>
    <p:sldId id="260" r:id="rId7"/>
    <p:sldId id="267" r:id="rId8"/>
    <p:sldId id="262" r:id="rId9"/>
    <p:sldId id="263" r:id="rId10"/>
    <p:sldId id="264" r:id="rId11"/>
    <p:sldId id="265" r:id="rId12"/>
    <p:sldId id="266" r:id="rId13"/>
    <p:sldId id="26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uQrIR1e2fcGJF3SYCcNog==" hashData="np7Hkqi0IOaDQo61Mft2YiiZs96h/ce0W5hAvP8Ojoy2HsAoTxOAZ4rctEqh5FKH7XNKoATKNAM4Wh+eclde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F08FB-5F43-46CC-A5F5-D253943BC15A}" type="datetimeFigureOut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84E72-6D55-4C68-BAB2-8759A8789A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41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27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8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2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18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8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78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3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668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12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77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31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85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08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392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59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3457-6367-44F9-9A8D-665734C6935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0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3200-6553-4F30-8823-2EAB0E869F0C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05E3-209A-4E46-8A5A-88B9D7CE45B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8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8316-E25C-410F-831E-8B48FAD7740A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FA04-0BD8-43A9-9D69-5E70F70290A6}" type="datetime1">
              <a:rPr lang="fr-FR" smtClean="0"/>
              <a:t>13/04/2021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F26-A1AC-439B-B3EA-23B926DC1BF1}" type="datetime1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2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5F56-2D63-48D8-A42D-D86A65BE29C6}" type="datetime1">
              <a:rPr lang="fr-FR" smtClean="0"/>
              <a:t>13/04/2021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0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7475-3291-46AB-B79E-47F3F19F8082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0E94-EC44-422A-824F-642F1CD79469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5CA4-A36B-420F-90E2-46AD8F9AED17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6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2FFB0-789B-40BC-A564-3E31CD8B4CDF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EFBD-6E25-49FA-9E1B-C711BF9C9ABA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26" y="853217"/>
            <a:ext cx="9925148" cy="515156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5547" y="1702696"/>
            <a:ext cx="94628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ne pas confondre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gentillesse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0000">
        <p:wedg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43" b="32535"/>
          <a:stretch/>
        </p:blipFill>
        <p:spPr>
          <a:xfrm>
            <a:off x="1136055" y="803743"/>
            <a:ext cx="9883383" cy="52259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3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0604" r="30" b="11158"/>
          <a:stretch/>
        </p:blipFill>
        <p:spPr>
          <a:xfrm>
            <a:off x="1131384" y="785446"/>
            <a:ext cx="9993678" cy="521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39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08" b="25735"/>
          <a:stretch/>
        </p:blipFill>
        <p:spPr>
          <a:xfrm>
            <a:off x="1111952" y="753805"/>
            <a:ext cx="9859048" cy="5315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6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816391"/>
            <a:ext cx="9829800" cy="517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756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46" t="14521" r="4782" b="14367"/>
          <a:stretch/>
        </p:blipFill>
        <p:spPr>
          <a:xfrm>
            <a:off x="1179443" y="800664"/>
            <a:ext cx="9806609" cy="52947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253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240" y="788670"/>
            <a:ext cx="9875520" cy="522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91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172" t="7283" r="1701" b="7620"/>
          <a:stretch/>
        </p:blipFill>
        <p:spPr>
          <a:xfrm>
            <a:off x="1166191" y="789596"/>
            <a:ext cx="9899374" cy="52003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01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140" y="770534"/>
            <a:ext cx="9875520" cy="523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948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7" t="8647" r="3855" b="8183"/>
          <a:stretch/>
        </p:blipFill>
        <p:spPr>
          <a:xfrm>
            <a:off x="1086678" y="785517"/>
            <a:ext cx="9939131" cy="52350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394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764554"/>
            <a:ext cx="9921240" cy="52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4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44" t="17083" r="1919" b="17146"/>
          <a:stretch/>
        </p:blipFill>
        <p:spPr>
          <a:xfrm>
            <a:off x="1168050" y="827077"/>
            <a:ext cx="9839039" cy="52026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30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788060"/>
            <a:ext cx="9829800" cy="5258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1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89" b="25951"/>
          <a:stretch/>
        </p:blipFill>
        <p:spPr>
          <a:xfrm>
            <a:off x="1106288" y="794467"/>
            <a:ext cx="9886657" cy="5235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360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98" y="811530"/>
            <a:ext cx="9914860" cy="52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2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69" r="-172" b="5982"/>
          <a:stretch/>
        </p:blipFill>
        <p:spPr>
          <a:xfrm>
            <a:off x="1137138" y="833838"/>
            <a:ext cx="9929447" cy="515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20" y="920621"/>
            <a:ext cx="10163360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 pas confondre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gentillesse et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</a:p>
        </p:txBody>
      </p:sp>
    </p:spTree>
    <p:extLst>
      <p:ext uri="{BB962C8B-B14F-4D97-AF65-F5344CB8AC3E}">
        <p14:creationId xmlns:p14="http://schemas.microsoft.com/office/powerpoint/2010/main" val="43575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57</TotalTime>
  <Words>114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2021-02-27T19:36:38Z</dcterms:created>
  <dcterms:modified xsi:type="dcterms:W3CDTF">2021-04-13T12:22:35Z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