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lgSo2ERf9ZvikYfAMJZw==" hashData="E4cI1saqhT3HZKVnDC9hmy5OpLXecWOVRWWKIj1ViVGP+q0gCuFax3mTkjylT/fYyT581R2pew5+mAzYkw84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64" r="66" b="20893"/>
          <a:stretch/>
        </p:blipFill>
        <p:spPr>
          <a:xfrm>
            <a:off x="1165860" y="831477"/>
            <a:ext cx="9852660" cy="5183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74" r="160" b="13567"/>
          <a:stretch/>
        </p:blipFill>
        <p:spPr>
          <a:xfrm>
            <a:off x="1143001" y="817520"/>
            <a:ext cx="9866868" cy="5171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16" t="13867" r="6432" b="31756"/>
          <a:stretch/>
        </p:blipFill>
        <p:spPr>
          <a:xfrm>
            <a:off x="1159505" y="815809"/>
            <a:ext cx="9856409" cy="51963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170" r="93" b="12270"/>
          <a:stretch/>
        </p:blipFill>
        <p:spPr>
          <a:xfrm>
            <a:off x="1169670" y="824977"/>
            <a:ext cx="9776460" cy="5175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81" r="12026" b="49816"/>
          <a:stretch/>
        </p:blipFill>
        <p:spPr>
          <a:xfrm>
            <a:off x="1139629" y="791035"/>
            <a:ext cx="9845834" cy="5232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254" r="336" b="17770"/>
          <a:stretch/>
        </p:blipFill>
        <p:spPr>
          <a:xfrm>
            <a:off x="1120140" y="800363"/>
            <a:ext cx="9897555" cy="5249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66" r="-334" b="17496"/>
          <a:stretch/>
        </p:blipFill>
        <p:spPr>
          <a:xfrm>
            <a:off x="1143000" y="811530"/>
            <a:ext cx="9864090" cy="5143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54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2021-02-27T19:36:38Z</dcterms:created>
  <dcterms:modified xsi:type="dcterms:W3CDTF">2021-04-12T03:05:56Z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