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8" r:id="rId3"/>
    <p:sldId id="257" r:id="rId4"/>
    <p:sldId id="271" r:id="rId5"/>
    <p:sldId id="259" r:id="rId6"/>
    <p:sldId id="260" r:id="rId7"/>
    <p:sldId id="267" r:id="rId8"/>
    <p:sldId id="262" r:id="rId9"/>
    <p:sldId id="263" r:id="rId10"/>
    <p:sldId id="264" r:id="rId11"/>
    <p:sldId id="265" r:id="rId12"/>
    <p:sldId id="266" r:id="rId13"/>
    <p:sldId id="261" r:id="rId14"/>
    <p:sldId id="268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vb8pcuDegGkCr4odSEZgw==" hashData="3BdydvgYAXaSXuQIwW8Sw4wXA+63amxPQnSpOh9qZXxR0M8P7Fbdn8i1qRMRXF6SO54C063aoP9d8rUvPThs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5" d="100"/>
          <a:sy n="55" d="100"/>
        </p:scale>
        <p:origin x="102" y="456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6F08FB-5F43-46CC-A5F5-D253943BC15A}" type="datetimeFigureOut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384E72-6D55-4C68-BAB2-8759A8789A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4108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77274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81858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22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79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1186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7870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97868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935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6685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4612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16776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831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0853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7082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392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384E72-6D55-4C68-BAB2-8759A8789A0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5944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DC3457-6367-44F9-9A8D-665734C6935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10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13200-6553-4F30-8823-2EAB0E869F0C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313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705E3-209A-4E46-8A5A-88B9D7CE45BD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872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8316-E25C-410F-831E-8B48FAD7740A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19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67FA04-0BD8-43A9-9D69-5E70F70290A6}" type="datetime1">
              <a:rPr lang="fr-FR" smtClean="0"/>
              <a:t>13/04/2021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1221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EEF26-A1AC-439B-B3EA-23B926DC1BF1}" type="datetime1">
              <a:rPr lang="fr-FR" smtClean="0"/>
              <a:t>13/04/2021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27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5F56-2D63-48D8-A42D-D86A65BE29C6}" type="datetime1">
              <a:rPr lang="fr-FR" smtClean="0"/>
              <a:t>13/04/2021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06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257475-3291-46AB-B79E-47F3F19F8082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43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90E94-EC44-422A-824F-642F1CD79469}" type="datetime1">
              <a:rPr lang="fr-FR" smtClean="0"/>
              <a:t>13/04/2021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087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65CA4-A36B-420F-90E2-46AD8F9AED17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136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2FFB0-789B-40BC-A564-3E31CD8B4CDF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0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40EFBD-6E25-49FA-9E1B-C711BF9C9ABA}" type="datetime1">
              <a:rPr lang="fr-FR" smtClean="0"/>
              <a:t>13/04/2021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521F78-A835-486D-91DF-A99CF39D841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1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3426" y="853217"/>
            <a:ext cx="9925148" cy="515156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35547" y="1702696"/>
            <a:ext cx="9462847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A ne pas confondre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gentillesse et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N°10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326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  <p:sndAc>
          <p:stSnd loop="1">
            <p:snd r:embed="rId3" name="Grand Corps Malade - Jai pas les mots - musique sublime.wav"/>
          </p:stSnd>
        </p:sndAc>
      </p:transition>
    </mc:Choice>
    <mc:Fallback>
      <p:transition spd="slow" advTm="10000">
        <p:wedge/>
        <p:sndAc>
          <p:stSnd loop="1">
            <p:snd r:embed="rId3" name="Grand Corps Malade - Jai pas les mots - musique subli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22" r="-565" b="14093"/>
          <a:stretch/>
        </p:blipFill>
        <p:spPr>
          <a:xfrm>
            <a:off x="1143000" y="792052"/>
            <a:ext cx="9917723" cy="52218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376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t="10604" r="30" b="11158"/>
          <a:stretch/>
        </p:blipFill>
        <p:spPr>
          <a:xfrm>
            <a:off x="1131384" y="785446"/>
            <a:ext cx="9993678" cy="5216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391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725" y="815758"/>
            <a:ext cx="9891345" cy="5198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5639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816391"/>
            <a:ext cx="9829800" cy="5172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47563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2" b="42193"/>
          <a:stretch/>
        </p:blipFill>
        <p:spPr>
          <a:xfrm>
            <a:off x="1110450" y="811418"/>
            <a:ext cx="9872781" cy="52552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42537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8240" y="788670"/>
            <a:ext cx="9875520" cy="5223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8912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8" b="35647"/>
          <a:stretch/>
        </p:blipFill>
        <p:spPr>
          <a:xfrm>
            <a:off x="1160585" y="823911"/>
            <a:ext cx="9828250" cy="52076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00168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140" y="770534"/>
            <a:ext cx="9875520" cy="52302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948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305" b="17556"/>
          <a:stretch/>
        </p:blipFill>
        <p:spPr>
          <a:xfrm>
            <a:off x="1090246" y="805434"/>
            <a:ext cx="9966924" cy="5208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394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1570" y="764554"/>
            <a:ext cx="9921240" cy="5247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5945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332" b="42219"/>
          <a:stretch/>
        </p:blipFill>
        <p:spPr>
          <a:xfrm>
            <a:off x="1148211" y="814115"/>
            <a:ext cx="9911567" cy="52174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3051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788060"/>
            <a:ext cx="9829800" cy="52582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810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83" t="3566" r="2016" b="18919"/>
          <a:stretch/>
        </p:blipFill>
        <p:spPr>
          <a:xfrm>
            <a:off x="1143000" y="812533"/>
            <a:ext cx="9843249" cy="52329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5360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698" y="811530"/>
            <a:ext cx="9914860" cy="5234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922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7000">
              <a:schemeClr val="accent6">
                <a:lumMod val="75000"/>
              </a:schemeClr>
            </a:gs>
            <a:gs pos="89000">
              <a:schemeClr val="accent5">
                <a:lumMod val="50000"/>
              </a:schemeClr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2800" y="537028"/>
            <a:ext cx="10508343" cy="5747657"/>
          </a:xfrm>
          <a:prstGeom prst="rect">
            <a:avLst/>
          </a:prstGeom>
          <a:noFill/>
          <a:ln w="317500" cmpd="tri">
            <a:prstDash val="sysDot"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A3B56-A33E-4E60-B036-A5143545F7C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6069" r="-172" b="5982"/>
          <a:stretch/>
        </p:blipFill>
        <p:spPr>
          <a:xfrm>
            <a:off x="1137138" y="833838"/>
            <a:ext cx="9929447" cy="51541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521F78-A835-486D-91DF-A99CF39D841C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14320" y="920621"/>
            <a:ext cx="10163360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Ne pas confondre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gentillesse et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faiblesse</a:t>
            </a:r>
          </a:p>
        </p:txBody>
      </p:sp>
    </p:spTree>
    <p:extLst>
      <p:ext uri="{BB962C8B-B14F-4D97-AF65-F5344CB8AC3E}">
        <p14:creationId xmlns:p14="http://schemas.microsoft.com/office/powerpoint/2010/main" val="43575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52</TotalTime>
  <Words>114</Words>
  <Application>Microsoft Office PowerPoint</Application>
  <PresentationFormat>Grand écran</PresentationFormat>
  <Paragraphs>71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2021-02-27T19:36:38Z</dcterms:created>
  <dcterms:modified xsi:type="dcterms:W3CDTF">2021-04-13T16:38:04Z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