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8" r:id="rId3"/>
    <p:sldId id="257" r:id="rId4"/>
    <p:sldId id="271" r:id="rId5"/>
    <p:sldId id="259" r:id="rId6"/>
    <p:sldId id="260" r:id="rId7"/>
    <p:sldId id="267" r:id="rId8"/>
    <p:sldId id="262" r:id="rId9"/>
    <p:sldId id="263" r:id="rId10"/>
    <p:sldId id="264" r:id="rId11"/>
    <p:sldId id="265" r:id="rId12"/>
    <p:sldId id="266" r:id="rId13"/>
    <p:sldId id="261" r:id="rId14"/>
    <p:sldId id="268" r:id="rId15"/>
    <p:sldId id="269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3oNDAi1VYujYJHMpN/+7tQ==" hashData="ltw3uGWChR4yTyJqsm087ILk4/urXcbrUYsSRX0niR5gcfZHixoD52Xqc18tfATN/5ZCjz4UFkIF2ZqOyIpZe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6F08FB-5F43-46CC-A5F5-D253943BC15A}" type="datetimeFigureOut">
              <a:rPr lang="fr-FR" smtClean="0"/>
              <a:t>12/04/2021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384E72-6D55-4C68-BAB2-8759A8789A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24108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77274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81858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51227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379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11868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67870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97868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89351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46685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46127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16776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18311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908538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47082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339201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25944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C3457-6367-44F9-9A8D-665734C6935D}" type="datetime1">
              <a:rPr lang="fr-FR" smtClean="0"/>
              <a:t>12/04/2021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7103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13200-6553-4F30-8823-2EAB0E869F0C}" type="datetime1">
              <a:rPr lang="fr-FR" smtClean="0"/>
              <a:t>12/04/2021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3313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705E3-209A-4E46-8A5A-88B9D7CE45BD}" type="datetime1">
              <a:rPr lang="fr-FR" smtClean="0"/>
              <a:t>12/04/2021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4872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8316-E25C-410F-831E-8B48FAD7740A}" type="datetime1">
              <a:rPr lang="fr-FR" smtClean="0"/>
              <a:t>12/04/2021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1195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7FA04-0BD8-43A9-9D69-5E70F70290A6}" type="datetime1">
              <a:rPr lang="fr-FR" smtClean="0"/>
              <a:t>12/04/2021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1221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EEF26-A1AC-439B-B3EA-23B926DC1BF1}" type="datetime1">
              <a:rPr lang="fr-FR" smtClean="0"/>
              <a:t>12/04/2021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8274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35F56-2D63-48D8-A42D-D86A65BE29C6}" type="datetime1">
              <a:rPr lang="fr-FR" smtClean="0"/>
              <a:t>12/04/2021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3306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57475-3291-46AB-B79E-47F3F19F8082}" type="datetime1">
              <a:rPr lang="fr-FR" smtClean="0"/>
              <a:t>12/04/2021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4331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90E94-EC44-422A-824F-642F1CD79469}" type="datetime1">
              <a:rPr lang="fr-FR" smtClean="0"/>
              <a:t>12/04/2021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4087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65CA4-A36B-420F-90E2-46AD8F9AED17}" type="datetime1">
              <a:rPr lang="fr-FR" smtClean="0"/>
              <a:t>12/04/2021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1363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2FFB0-789B-40BC-A564-3E31CD8B4CDF}" type="datetime1">
              <a:rPr lang="fr-FR" smtClean="0"/>
              <a:t>12/04/2021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06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40EFBD-6E25-49FA-9E1B-C711BF9C9ABA}" type="datetime1">
              <a:rPr lang="fr-FR" smtClean="0"/>
              <a:t>12/04/2021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819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3426" y="853217"/>
            <a:ext cx="9925148" cy="5151566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335547" y="1702696"/>
            <a:ext cx="9462847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A ne pas confondre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gentillesse et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faiblesse</a:t>
            </a:r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N°1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5326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  <p:sndAc>
          <p:stSnd loop="1">
            <p:snd r:embed="rId3" name="Grand Corps Malade - Jai pas les mots - musique sublime.wav"/>
          </p:stSnd>
        </p:sndAc>
      </p:transition>
    </mc:Choice>
    <mc:Fallback>
      <p:transition spd="slow" advTm="10000">
        <p:wedge/>
        <p:sndAc>
          <p:stSnd loop="1">
            <p:snd r:embed="rId3" name="Grand Corps Malade - Jai pas les mots - musique subli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434" b="12454"/>
          <a:stretch/>
        </p:blipFill>
        <p:spPr>
          <a:xfrm>
            <a:off x="1141911" y="842623"/>
            <a:ext cx="9865179" cy="51466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89376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1" t="10604" r="30" b="11158"/>
          <a:stretch/>
        </p:blipFill>
        <p:spPr>
          <a:xfrm>
            <a:off x="1131384" y="785446"/>
            <a:ext cx="9993678" cy="52167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23911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7031" r="157" b="17890"/>
          <a:stretch/>
        </p:blipFill>
        <p:spPr>
          <a:xfrm>
            <a:off x="1165860" y="804849"/>
            <a:ext cx="9847310" cy="51926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56395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1570" y="816391"/>
            <a:ext cx="9829800" cy="51729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47563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405" t="7333" r="5781" b="8000"/>
          <a:stretch/>
        </p:blipFill>
        <p:spPr>
          <a:xfrm>
            <a:off x="1119195" y="769604"/>
            <a:ext cx="9865036" cy="52311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42537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8240" y="788670"/>
            <a:ext cx="9875520" cy="52235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89125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941" t="18163" r="632" b="36226"/>
          <a:stretch/>
        </p:blipFill>
        <p:spPr>
          <a:xfrm>
            <a:off x="1093061" y="788670"/>
            <a:ext cx="9923388" cy="52120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00168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0140" y="770534"/>
            <a:ext cx="9875520" cy="52302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9485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54" b="32951"/>
          <a:stretch/>
        </p:blipFill>
        <p:spPr>
          <a:xfrm>
            <a:off x="1157157" y="798010"/>
            <a:ext cx="9895195" cy="51913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4394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1570" y="764554"/>
            <a:ext cx="9921240" cy="52476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59456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503" r="392" b="30333"/>
          <a:stretch/>
        </p:blipFill>
        <p:spPr>
          <a:xfrm>
            <a:off x="1139457" y="834390"/>
            <a:ext cx="9821913" cy="5143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3051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000" y="788060"/>
            <a:ext cx="9829800" cy="52582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08104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7823" r="319" b="20361"/>
          <a:stretch/>
        </p:blipFill>
        <p:spPr>
          <a:xfrm>
            <a:off x="1121638" y="819015"/>
            <a:ext cx="9868412" cy="51817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3600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8698" y="811530"/>
            <a:ext cx="9914860" cy="52349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9228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6069" r="-172" b="5982"/>
          <a:stretch/>
        </p:blipFill>
        <p:spPr>
          <a:xfrm>
            <a:off x="1137138" y="833838"/>
            <a:ext cx="9929447" cy="515410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4320" y="920621"/>
            <a:ext cx="10163360" cy="50167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Ne pas confondre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gentillesse et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faiblesse</a:t>
            </a:r>
            <a:endParaRPr lang="fr-FR" sz="8000" b="1" spc="50" dirty="0" smtClean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5752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54</TotalTime>
  <Words>114</Words>
  <Application>Microsoft Office PowerPoint</Application>
  <PresentationFormat>Grand écran</PresentationFormat>
  <Paragraphs>71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2021-02-27T19:36:38Z</dcterms:created>
  <dcterms:modified xsi:type="dcterms:W3CDTF">2021-04-12T02:53:20Z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