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8sr3dT11eLgef114lKBdg==" hashData="eI9gJBXKJH8QBOZzNN1DIGYS/QyGlfQZzi2vlaFoqzXnLYGSv+iYWfeQ95iZAbz8n+2jb9Buwm0UVrssYd3h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09/03/2021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09/03/2021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09/03/2021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09/03/2021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09/03/2021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09/03/2021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09/03/2021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50000"/>
              </a:schemeClr>
            </a:gs>
            <a:gs pos="74000">
              <a:schemeClr val="tx1"/>
            </a:gs>
            <a:gs pos="86000">
              <a:schemeClr val="bg2">
                <a:lumMod val="50000"/>
              </a:schemeClr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09/03/2021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1553" y="989352"/>
            <a:ext cx="9263922" cy="485681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632126" y="2632928"/>
            <a:ext cx="687778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</a:t>
            </a:r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’éléphant</a:t>
            </a:r>
            <a:endParaRPr lang="fr-FR" sz="9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  <p:sndAc>
          <p:stSnd loop="1">
            <p:snd r:embed="rId3" name="audio1.wav"/>
          </p:stSnd>
        </p:sndAc>
      </p:transition>
    </mc:Choice>
    <mc:Fallback>
      <p:transition spd="slow" advTm="13000">
        <p:wedg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4242" y="1020417"/>
            <a:ext cx="918375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Les éléphants sont des mammifères proboscidiens de la famille des Éléphantidés. Ils correspondent aujourd'hui à trois espèces réparties en deux genres distincts. L'Éléphant de savane d'Afrique et l'Éléphant de forêt d'Afrique, autrefois regroupés sous la même espèce d'« Éléphant d'Afrique », appartiennent au genre </a:t>
            </a:r>
            <a:r>
              <a:rPr lang="fr-FR" sz="2800" b="1" dirty="0" err="1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Loxodonta</a:t>
            </a:r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, tandis que l'Éléphant d'Asie, anciennement appelé « éléphant indien », appartient au genre </a:t>
            </a:r>
            <a:r>
              <a:rPr lang="fr-FR" sz="2800" b="1" dirty="0" err="1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Elephas</a:t>
            </a:r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. Ils se différencient par certaines caractéristiques anatomiques, les éléphants d'Asie étant en général plus petits avec des oreilles plus petites, ou encore une différence du bout de la trompe. </a:t>
            </a:r>
          </a:p>
        </p:txBody>
      </p:sp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609" r="152" b="3425"/>
          <a:stretch/>
        </p:blipFill>
        <p:spPr>
          <a:xfrm>
            <a:off x="1431235" y="993914"/>
            <a:ext cx="9316278" cy="486354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038" r="515" b="21870"/>
          <a:stretch/>
        </p:blipFill>
        <p:spPr>
          <a:xfrm>
            <a:off x="1369392" y="927652"/>
            <a:ext cx="9404626" cy="496956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01147"/>
            <a:ext cx="9525000" cy="502257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638" y="967409"/>
            <a:ext cx="9400913" cy="494306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1" b="6580"/>
          <a:stretch/>
        </p:blipFill>
        <p:spPr>
          <a:xfrm>
            <a:off x="1395619" y="927652"/>
            <a:ext cx="9400761" cy="4969566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7252"/>
          <a:stretch/>
        </p:blipFill>
        <p:spPr>
          <a:xfrm>
            <a:off x="1377655" y="967408"/>
            <a:ext cx="9436689" cy="49231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967409"/>
            <a:ext cx="9356034" cy="494306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11" r="-150" b="4240"/>
          <a:stretch/>
        </p:blipFill>
        <p:spPr>
          <a:xfrm>
            <a:off x="1384056" y="901147"/>
            <a:ext cx="9402835" cy="500932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5" y="927651"/>
            <a:ext cx="9382538" cy="498281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967409"/>
            <a:ext cx="9289774" cy="4969566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939247"/>
            <a:ext cx="9369287" cy="497122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924561"/>
            <a:ext cx="9329529" cy="499916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09/03/2021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553" y="989352"/>
            <a:ext cx="9263922" cy="4856812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934653" y="2028616"/>
            <a:ext cx="632269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L’éléphant</a:t>
            </a:r>
            <a:endParaRPr lang="fr-FR" sz="88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Cooper Black</vt:lpstr>
      <vt:lpstr>Matura MT Script Capitals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2021-03-09T01:09:02Z</dcterms:created>
  <dcterms:modified xsi:type="dcterms:W3CDTF">2021-03-09T18:06:52Z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