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nCw92PRKqJlFOxp/+iR18A==" hashData="TS2GuNr+44UkAR2OAIL/Vn514eIS4GhvJ79W2f836Gi0pfMqsCSo7kikeooM9DcwJ9DJ8KouwcVgNGLX6HVe3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17" autoAdjust="0"/>
    <p:restoredTop sz="94660"/>
  </p:normalViewPr>
  <p:slideViewPr>
    <p:cSldViewPr snapToGrid="0" showGuides="1">
      <p:cViewPr varScale="1">
        <p:scale>
          <a:sx n="71" d="100"/>
          <a:sy n="71" d="100"/>
        </p:scale>
        <p:origin x="60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ECC58C3-F168-4F3E-BC47-D3C60EFEBC8C}" type="datetimeFigureOut">
              <a:rPr lang="fr-FR" smtClean="0"/>
              <a:t>15/02/2021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CA39F5-2200-47D0-BC74-32922DCC830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59010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41127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52508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97208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44361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04428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276846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976178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38813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86020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729086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96939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468859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168227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033843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16454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66709-0B52-44A9-A637-D5E9BC30C9EF}" type="datetime1">
              <a:rPr lang="fr-FR" smtClean="0"/>
              <a:t>15/02/2021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3303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F9F93-3CE5-4C85-ADCB-5A5A4C3E9DBC}" type="datetime1">
              <a:rPr lang="fr-FR" smtClean="0"/>
              <a:t>15/02/2021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0524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177D6-A432-49CE-B385-4378002DE704}" type="datetime1">
              <a:rPr lang="fr-FR" smtClean="0"/>
              <a:t>15/02/2021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6265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B3D6F-91E1-42D8-BB96-3C596C5A9D46}" type="datetime1">
              <a:rPr lang="fr-FR" smtClean="0"/>
              <a:t>15/02/2021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7243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EB47E-6B89-45A8-8C2C-F5EB27C5EA7C}" type="datetime1">
              <a:rPr lang="fr-FR" smtClean="0"/>
              <a:t>15/02/2021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53237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AC0F7-A522-4829-B6D4-09D8F256C0E2}" type="datetime1">
              <a:rPr lang="fr-FR" smtClean="0"/>
              <a:t>15/02/2021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221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50188-5EA3-45BD-AF42-CCC56567BA4C}" type="datetime1">
              <a:rPr lang="fr-FR" smtClean="0"/>
              <a:t>15/02/2021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9426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8B065-5D60-477A-A6D6-CB5F80DB5337}" type="datetime1">
              <a:rPr lang="fr-FR" smtClean="0"/>
              <a:t>15/02/2021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1507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0B6F8-8D6E-47BA-ADBE-D0866733B8C7}" type="datetime1">
              <a:rPr lang="fr-FR" smtClean="0"/>
              <a:t>15/02/2021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3845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646AF-2586-43AE-BBC8-9E324E41CE62}" type="datetime1">
              <a:rPr lang="fr-FR" smtClean="0"/>
              <a:t>15/02/2021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6456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03D74-BFA0-4401-9E43-B8A650C21C00}" type="datetime1">
              <a:rPr lang="fr-FR" smtClean="0"/>
              <a:t>15/02/2021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9840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0000">
              <a:schemeClr val="tx1"/>
            </a:gs>
            <a:gs pos="76000">
              <a:srgbClr val="92D050"/>
            </a:gs>
            <a:gs pos="86000">
              <a:srgbClr val="FFC000"/>
            </a:gs>
            <a:gs pos="100000">
              <a:srgbClr val="FF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BBBBD6-A099-4D65-B3EE-94059E38569A}" type="datetime1">
              <a:rPr lang="fr-FR" smtClean="0"/>
              <a:t>15/02/2021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9106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2412" y="875707"/>
            <a:ext cx="10515600" cy="50599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1197867" y="2967335"/>
            <a:ext cx="9796272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Le sexe et les femmes</a:t>
            </a:r>
          </a:p>
          <a:p>
            <a:pPr algn="ctr"/>
            <a:r>
              <a:rPr lang="fr-FR" sz="60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60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N°9</a:t>
            </a:r>
            <a:endParaRPr lang="fr-FR" sz="6000" b="1" cap="none" spc="50" dirty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0326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  <p:sndAc>
          <p:stSnd loop="1">
            <p:snd r:embed="rId3" name="02 Gimme, Gimme, Gimme.wav"/>
          </p:stSnd>
        </p:sndAc>
      </p:transition>
    </mc:Choice>
    <mc:Fallback>
      <p:transition spd="slow" advTm="13000">
        <p:fade/>
        <p:sndAc>
          <p:stSnd loop="1">
            <p:snd r:embed="rId3" name="02 Gimme, Gimme, Gimm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80119" y="1051182"/>
            <a:ext cx="10100186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Des hommes toujours désirants et des femmes toujours sexuellement disponibles ?</a:t>
            </a:r>
            <a:endParaRPr lang="fr-FR" sz="6000" b="1" dirty="0">
              <a:ln>
                <a:solidFill>
                  <a:srgbClr val="FFFF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9866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5591" r="95"/>
          <a:stretch/>
        </p:blipFill>
        <p:spPr>
          <a:xfrm>
            <a:off x="838200" y="852098"/>
            <a:ext cx="10527890" cy="51071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86362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4550" t="30425" r="-221" b="32042"/>
          <a:stretch/>
        </p:blipFill>
        <p:spPr>
          <a:xfrm>
            <a:off x="838200" y="855406"/>
            <a:ext cx="10555372" cy="511769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240788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4516" r="118"/>
          <a:stretch/>
        </p:blipFill>
        <p:spPr>
          <a:xfrm>
            <a:off x="863081" y="884903"/>
            <a:ext cx="10515599" cy="50998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515779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3987" r="404" b="18855"/>
          <a:stretch/>
        </p:blipFill>
        <p:spPr>
          <a:xfrm>
            <a:off x="843397" y="888538"/>
            <a:ext cx="10551519" cy="50403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0746648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1" y="852948"/>
            <a:ext cx="10621296" cy="512506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43495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5064" r="-307" b="15925"/>
          <a:stretch/>
        </p:blipFill>
        <p:spPr>
          <a:xfrm>
            <a:off x="838199" y="855406"/>
            <a:ext cx="10621297" cy="51142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441675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1" y="867696"/>
            <a:ext cx="10621296" cy="50955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081236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764" t="37580" r="6237" b="12419"/>
          <a:stretch/>
        </p:blipFill>
        <p:spPr>
          <a:xfrm>
            <a:off x="838201" y="881559"/>
            <a:ext cx="10515600" cy="506689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86514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9600" y="840657"/>
            <a:ext cx="10610400" cy="51324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89169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7195" t="7558" r="7122" b="6686"/>
          <a:stretch/>
        </p:blipFill>
        <p:spPr>
          <a:xfrm>
            <a:off x="838200" y="877208"/>
            <a:ext cx="10515599" cy="50814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4142033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199" y="866213"/>
            <a:ext cx="10621297" cy="512557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931999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732" t="35000" r="4301" b="14032"/>
          <a:stretch/>
        </p:blipFill>
        <p:spPr>
          <a:xfrm>
            <a:off x="867541" y="855406"/>
            <a:ext cx="10518213" cy="51022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167629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2412" y="875707"/>
            <a:ext cx="10515600" cy="50599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1232076" y="2459504"/>
            <a:ext cx="9796272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60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Le sexe et les femmes</a:t>
            </a:r>
          </a:p>
        </p:txBody>
      </p:sp>
    </p:spTree>
    <p:extLst>
      <p:ext uri="{BB962C8B-B14F-4D97-AF65-F5344CB8AC3E}">
        <p14:creationId xmlns:p14="http://schemas.microsoft.com/office/powerpoint/2010/main" val="3763289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114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2021-02-15T10:29:19Z</dcterms:created>
  <dcterms:modified xsi:type="dcterms:W3CDTF">2021-02-15T17:25:51Z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