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TIs1P5wiJLK1wirlZInkw==" hashData="ogCLOQc/z51yKYlE+ib9PHFQDfmogPOWLI8gsevZ+1AKUt/BghR8/Fm5k0k5tcp18j9XBxyjouZwahCiIn2O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20" t="-1" r="12148" b="46648"/>
          <a:stretch/>
        </p:blipFill>
        <p:spPr>
          <a:xfrm>
            <a:off x="864482" y="871920"/>
            <a:ext cx="10552149" cy="50864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88" t="15764" r="2603" b="10946"/>
          <a:stretch/>
        </p:blipFill>
        <p:spPr>
          <a:xfrm>
            <a:off x="914401" y="874455"/>
            <a:ext cx="10439400" cy="5101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35" b="17582"/>
          <a:stretch/>
        </p:blipFill>
        <p:spPr>
          <a:xfrm>
            <a:off x="852021" y="870155"/>
            <a:ext cx="10533733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1" t="11850" r="2890" b="9827"/>
          <a:stretch/>
        </p:blipFill>
        <p:spPr>
          <a:xfrm>
            <a:off x="838199" y="860649"/>
            <a:ext cx="10562303" cy="5106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56253" y="73543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73" t="9622" r="4227" b="17492"/>
          <a:stretch/>
        </p:blipFill>
        <p:spPr>
          <a:xfrm>
            <a:off x="838200" y="854065"/>
            <a:ext cx="10515600" cy="5098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50" b="13751"/>
          <a:stretch/>
        </p:blipFill>
        <p:spPr>
          <a:xfrm>
            <a:off x="838200" y="887869"/>
            <a:ext cx="10621297" cy="5099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2021-02-15T10:29:19Z</dcterms:created>
  <dcterms:modified xsi:type="dcterms:W3CDTF">2021-02-15T17:15:09Z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