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2HI2E4SVVjMyVjt2yt3IQ==" hashData="TNsalR8+4+KTbYpeuym6s+8HEiiOK/PMQOiMqXdlmC5H9fP6DcvlOXvcDoGTGSLTiPvYxsJT0CCJIYwFPbgU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C58C3-F168-4F3E-BC47-D3C60EFEBC8C}" type="datetimeFigureOut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A39F5-2200-47D0-BC74-32922DCC83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0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11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25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20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36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442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768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761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881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602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90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693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688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682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338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45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66709-0B52-44A9-A637-D5E9BC30C9EF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0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9F93-3CE5-4C85-ADCB-5A5A4C3E9DBC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52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77D6-A432-49CE-B385-4378002DE704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26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B3D6F-91E1-42D8-BB96-3C596C5A9D46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2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EB47E-6B89-45A8-8C2C-F5EB27C5EA7C}" type="datetime1">
              <a:rPr lang="fr-FR" smtClean="0"/>
              <a:t>15/02/2021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2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C0F7-A522-4829-B6D4-09D8F256C0E2}" type="datetime1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0188-5EA3-45BD-AF42-CCC56567BA4C}" type="datetime1">
              <a:rPr lang="fr-FR" smtClean="0"/>
              <a:t>15/02/2021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42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8B065-5D60-477A-A6D6-CB5F80DB533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50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B6F8-8D6E-47BA-ADBE-D0866733B8C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4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646AF-2586-43AE-BBC8-9E324E41CE62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45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3D74-BFA0-4401-9E43-B8A650C21C00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84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tx1"/>
            </a:gs>
            <a:gs pos="76000">
              <a:srgbClr val="92D050"/>
            </a:gs>
            <a:gs pos="86000">
              <a:srgbClr val="FFC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BBD6-A099-4D65-B3EE-94059E38569A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1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97867" y="2967335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60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2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  <p:sndAc>
          <p:stSnd loop="1">
            <p:snd r:embed="rId3" name="02 Gimme, Gimme, Gimme.wav"/>
          </p:stSnd>
        </p:sndAc>
      </p:transition>
    </mc:Choice>
    <mc:Fallback>
      <p:transition spd="slow" advTm="13000">
        <p:fade/>
        <p:sndAc>
          <p:stSnd loop="1">
            <p:snd r:embed="rId3" name="02 Gimme, Gimme, Gi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119" y="1051182"/>
            <a:ext cx="101001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hommes toujours désirants et des femmes toujours sexuellement disponibles ?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86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91" r="95"/>
          <a:stretch/>
        </p:blipFill>
        <p:spPr>
          <a:xfrm>
            <a:off x="838200" y="852098"/>
            <a:ext cx="10527890" cy="5107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636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172" r="-48" b="56774"/>
          <a:stretch/>
        </p:blipFill>
        <p:spPr>
          <a:xfrm>
            <a:off x="889902" y="855406"/>
            <a:ext cx="10483641" cy="51029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078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516" r="118"/>
          <a:stretch/>
        </p:blipFill>
        <p:spPr>
          <a:xfrm>
            <a:off x="863081" y="884903"/>
            <a:ext cx="10515599" cy="5099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5157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054" r="235" b="11139"/>
          <a:stretch/>
        </p:blipFill>
        <p:spPr>
          <a:xfrm>
            <a:off x="838200" y="855406"/>
            <a:ext cx="10621297" cy="5121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466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52948"/>
            <a:ext cx="10621296" cy="512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349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862" t="11834" r="8548" b="30115"/>
          <a:stretch/>
        </p:blipFill>
        <p:spPr>
          <a:xfrm>
            <a:off x="838200" y="886107"/>
            <a:ext cx="10618839" cy="50415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416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67696"/>
            <a:ext cx="10621296" cy="5095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12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2821" r="-96" b="16641"/>
          <a:stretch/>
        </p:blipFill>
        <p:spPr>
          <a:xfrm>
            <a:off x="872412" y="854201"/>
            <a:ext cx="10515600" cy="51029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6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00" y="840657"/>
            <a:ext cx="106104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916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323" r="-371" b="27491"/>
          <a:stretch/>
        </p:blipFill>
        <p:spPr>
          <a:xfrm>
            <a:off x="838199" y="859980"/>
            <a:ext cx="10621297" cy="5083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420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866213"/>
            <a:ext cx="10621297" cy="5125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199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64" b="61290"/>
          <a:stretch/>
        </p:blipFill>
        <p:spPr>
          <a:xfrm>
            <a:off x="838200" y="891109"/>
            <a:ext cx="10628985" cy="50757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762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32076" y="2459504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</p:txBody>
      </p:sp>
    </p:spTree>
    <p:extLst>
      <p:ext uri="{BB962C8B-B14F-4D97-AF65-F5344CB8AC3E}">
        <p14:creationId xmlns:p14="http://schemas.microsoft.com/office/powerpoint/2010/main" val="376328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114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2021-02-15T10:29:19Z</dcterms:created>
  <dcterms:modified xsi:type="dcterms:W3CDTF">2021-02-15T16:02:43Z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