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6Nm2MXmwe6Z1bv8g4AUesg==" hashData="DHcHs69fNCPZEytiqeenUlCRIa6dA8PHqtzYZcO8KmzlLn44URsiAVNPKwOYG5217ZvHKTHljpLd2vS85i7b4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17" autoAdjust="0"/>
    <p:restoredTop sz="94660"/>
  </p:normalViewPr>
  <p:slideViewPr>
    <p:cSldViewPr snapToGrid="0" showGuides="1">
      <p:cViewPr varScale="1">
        <p:scale>
          <a:sx n="71" d="100"/>
          <a:sy n="71" d="100"/>
        </p:scale>
        <p:origin x="60" y="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ECC58C3-F168-4F3E-BC47-D3C60EFEBC8C}" type="datetimeFigureOut">
              <a:rPr lang="fr-FR" smtClean="0"/>
              <a:t>15/02/2021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FCA39F5-2200-47D0-BC74-32922DCC830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59010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A39F5-2200-47D0-BC74-32922DCC8304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41127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A39F5-2200-47D0-BC74-32922DCC8304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525085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A39F5-2200-47D0-BC74-32922DCC8304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972089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A39F5-2200-47D0-BC74-32922DCC8304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443614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A39F5-2200-47D0-BC74-32922DCC8304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0044280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A39F5-2200-47D0-BC74-32922DCC8304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9276846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A39F5-2200-47D0-BC74-32922DCC8304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976178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A39F5-2200-47D0-BC74-32922DCC8304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388139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A39F5-2200-47D0-BC74-32922DCC8304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860205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A39F5-2200-47D0-BC74-32922DCC8304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729086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A39F5-2200-47D0-BC74-32922DCC8304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969398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A39F5-2200-47D0-BC74-32922DCC8304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468859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A39F5-2200-47D0-BC74-32922DCC8304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168227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A39F5-2200-47D0-BC74-32922DCC8304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4033843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A39F5-2200-47D0-BC74-32922DCC8304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0164543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366709-0B52-44A9-A637-D5E9BC30C9EF}" type="datetime1">
              <a:rPr lang="fr-FR" smtClean="0"/>
              <a:t>15/02/2021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33036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F9F93-3CE5-4C85-ADCB-5A5A4C3E9DBC}" type="datetime1">
              <a:rPr lang="fr-FR" smtClean="0"/>
              <a:t>15/02/2021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05249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E177D6-A432-49CE-B385-4378002DE704}" type="datetime1">
              <a:rPr lang="fr-FR" smtClean="0"/>
              <a:t>15/02/2021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62656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2B3D6F-91E1-42D8-BB96-3C596C5A9D46}" type="datetime1">
              <a:rPr lang="fr-FR" smtClean="0"/>
              <a:t>15/02/2021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72431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EB47E-6B89-45A8-8C2C-F5EB27C5EA7C}" type="datetime1">
              <a:rPr lang="fr-FR" smtClean="0"/>
              <a:t>15/02/2021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53237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AC0F7-A522-4829-B6D4-09D8F256C0E2}" type="datetime1">
              <a:rPr lang="fr-FR" smtClean="0"/>
              <a:t>15/02/2021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2210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F50188-5EA3-45BD-AF42-CCC56567BA4C}" type="datetime1">
              <a:rPr lang="fr-FR" smtClean="0"/>
              <a:t>15/02/2021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94269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88B065-5D60-477A-A6D6-CB5F80DB5337}" type="datetime1">
              <a:rPr lang="fr-FR" smtClean="0"/>
              <a:t>15/02/2021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15074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00B6F8-8D6E-47BA-ADBE-D0866733B8C7}" type="datetime1">
              <a:rPr lang="fr-FR" smtClean="0"/>
              <a:t>15/02/2021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38454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646AF-2586-43AE-BBC8-9E324E41CE62}" type="datetime1">
              <a:rPr lang="fr-FR" smtClean="0"/>
              <a:t>15/02/2021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64560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03D74-BFA0-4401-9E43-B8A650C21C00}" type="datetime1">
              <a:rPr lang="fr-FR" smtClean="0"/>
              <a:t>15/02/2021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398405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0000">
              <a:schemeClr val="tx1"/>
            </a:gs>
            <a:gs pos="76000">
              <a:srgbClr val="92D050"/>
            </a:gs>
            <a:gs pos="86000">
              <a:srgbClr val="FFC000"/>
            </a:gs>
            <a:gs pos="100000">
              <a:srgbClr val="FF00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BBBBD6-A099-4D65-B3EE-94059E38569A}" type="datetime1">
              <a:rPr lang="fr-FR" smtClean="0"/>
              <a:t>15/02/2021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BFD328-D90A-4F36-8FC3-E9D0F6AE36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59106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73224" y="373224"/>
            <a:ext cx="11495315" cy="6083560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690465" y="709127"/>
            <a:ext cx="10879494" cy="5393093"/>
          </a:xfrm>
          <a:prstGeom prst="rect">
            <a:avLst/>
          </a:prstGeom>
          <a:noFill/>
          <a:ln w="254000">
            <a:solidFill>
              <a:srgbClr val="FFFF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DCB7A-BE87-44CA-85CB-60AA74213058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2412" y="875707"/>
            <a:ext cx="10515600" cy="505993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Rectangle 9"/>
          <p:cNvSpPr/>
          <p:nvPr/>
        </p:nvSpPr>
        <p:spPr>
          <a:xfrm>
            <a:off x="1197867" y="2967335"/>
            <a:ext cx="9796272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0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Le sexe et les femmes</a:t>
            </a:r>
          </a:p>
          <a:p>
            <a:pPr algn="ctr"/>
            <a:r>
              <a:rPr lang="fr-FR" sz="60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r>
              <a:rPr lang="fr-FR" sz="60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N°6</a:t>
            </a:r>
            <a:endParaRPr lang="fr-FR" sz="6000" b="1" cap="none" spc="50" dirty="0">
              <a:ln w="0">
                <a:solidFill>
                  <a:srgbClr val="FFFF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03263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  <p:sndAc>
          <p:stSnd loop="1">
            <p:snd r:embed="rId3" name="02 Gimme, Gimme, Gimme.wav"/>
          </p:stSnd>
        </p:sndAc>
      </p:transition>
    </mc:Choice>
    <mc:Fallback>
      <p:transition spd="slow" advTm="13000">
        <p:fade/>
        <p:sndAc>
          <p:stSnd loop="1">
            <p:snd r:embed="rId3" name="02 Gimme, Gimme, Gimm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73224" y="373224"/>
            <a:ext cx="11495315" cy="6083560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690465" y="709127"/>
            <a:ext cx="10879494" cy="5393093"/>
          </a:xfrm>
          <a:prstGeom prst="rect">
            <a:avLst/>
          </a:prstGeom>
          <a:noFill/>
          <a:ln w="254000">
            <a:solidFill>
              <a:srgbClr val="FFFF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DCB7A-BE87-44CA-85CB-60AA74213058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080119" y="1051182"/>
            <a:ext cx="10100186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 smtClean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Des hommes toujours désirants et des femmes toujours sexuellement disponibles ?</a:t>
            </a:r>
            <a:endParaRPr lang="fr-FR" sz="6000" b="1" dirty="0">
              <a:ln>
                <a:solidFill>
                  <a:srgbClr val="FFFF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98663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73224" y="373224"/>
            <a:ext cx="11495315" cy="6083560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690465" y="709127"/>
            <a:ext cx="10879494" cy="5393093"/>
          </a:xfrm>
          <a:prstGeom prst="rect">
            <a:avLst/>
          </a:prstGeom>
          <a:noFill/>
          <a:ln w="254000">
            <a:solidFill>
              <a:srgbClr val="FFFF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DCB7A-BE87-44CA-85CB-60AA74213058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5591" r="95"/>
          <a:stretch/>
        </p:blipFill>
        <p:spPr>
          <a:xfrm>
            <a:off x="838200" y="852098"/>
            <a:ext cx="10527890" cy="51071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986362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73224" y="373224"/>
            <a:ext cx="11495315" cy="6083560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690465" y="709127"/>
            <a:ext cx="10879494" cy="5393093"/>
          </a:xfrm>
          <a:prstGeom prst="rect">
            <a:avLst/>
          </a:prstGeom>
          <a:noFill/>
          <a:ln w="254000">
            <a:solidFill>
              <a:srgbClr val="FFFF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DCB7A-BE87-44CA-85CB-60AA74213058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4086" r="610" b="44086"/>
          <a:stretch/>
        </p:blipFill>
        <p:spPr>
          <a:xfrm>
            <a:off x="838200" y="897741"/>
            <a:ext cx="10592813" cy="506097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2407889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73224" y="373224"/>
            <a:ext cx="11495315" cy="6083560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690465" y="709127"/>
            <a:ext cx="10879494" cy="5393093"/>
          </a:xfrm>
          <a:prstGeom prst="rect">
            <a:avLst/>
          </a:prstGeom>
          <a:noFill/>
          <a:ln w="254000">
            <a:solidFill>
              <a:srgbClr val="FFFF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DCB7A-BE87-44CA-85CB-60AA74213058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4516" r="118"/>
          <a:stretch/>
        </p:blipFill>
        <p:spPr>
          <a:xfrm>
            <a:off x="863081" y="884903"/>
            <a:ext cx="10515599" cy="509987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7515779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73224" y="373224"/>
            <a:ext cx="11495315" cy="6083560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690465" y="709127"/>
            <a:ext cx="10879494" cy="5393093"/>
          </a:xfrm>
          <a:prstGeom prst="rect">
            <a:avLst/>
          </a:prstGeom>
          <a:noFill/>
          <a:ln w="254000">
            <a:solidFill>
              <a:srgbClr val="FFFF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DCB7A-BE87-44CA-85CB-60AA74213058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3887" r="149" b="18438"/>
          <a:stretch/>
        </p:blipFill>
        <p:spPr>
          <a:xfrm>
            <a:off x="838199" y="833281"/>
            <a:ext cx="10562304" cy="513981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7524" y="743479"/>
            <a:ext cx="10796952" cy="5371042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5"/>
          <a:srcRect l="61788" t="79999" r="24833" b="9292"/>
          <a:stretch/>
        </p:blipFill>
        <p:spPr>
          <a:xfrm>
            <a:off x="4866968" y="5043948"/>
            <a:ext cx="2875935" cy="685885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 rotWithShape="1">
          <a:blip r:embed="rId5"/>
          <a:srcRect l="53732" t="76132" r="39988" b="18376"/>
          <a:stretch/>
        </p:blipFill>
        <p:spPr>
          <a:xfrm>
            <a:off x="6504038" y="5031647"/>
            <a:ext cx="678425" cy="6083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46648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73224" y="373224"/>
            <a:ext cx="11495315" cy="6083560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690465" y="709127"/>
            <a:ext cx="10879494" cy="5393093"/>
          </a:xfrm>
          <a:prstGeom prst="rect">
            <a:avLst/>
          </a:prstGeom>
          <a:noFill/>
          <a:ln w="254000">
            <a:solidFill>
              <a:srgbClr val="FFFF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DCB7A-BE87-44CA-85CB-60AA74213058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1" y="852948"/>
            <a:ext cx="10621296" cy="512506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8434955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73224" y="373224"/>
            <a:ext cx="11495315" cy="6083560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690465" y="709127"/>
            <a:ext cx="10879494" cy="5393093"/>
          </a:xfrm>
          <a:prstGeom prst="rect">
            <a:avLst/>
          </a:prstGeom>
          <a:noFill/>
          <a:ln w="254000">
            <a:solidFill>
              <a:srgbClr val="FFFF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DCB7A-BE87-44CA-85CB-60AA74213058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90" b="29603"/>
          <a:stretch/>
        </p:blipFill>
        <p:spPr>
          <a:xfrm>
            <a:off x="856332" y="862010"/>
            <a:ext cx="10518587" cy="511108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9441675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73224" y="373224"/>
            <a:ext cx="11495315" cy="6083560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690465" y="709127"/>
            <a:ext cx="10879494" cy="5393093"/>
          </a:xfrm>
          <a:prstGeom prst="rect">
            <a:avLst/>
          </a:prstGeom>
          <a:noFill/>
          <a:ln w="254000">
            <a:solidFill>
              <a:srgbClr val="FFFF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DCB7A-BE87-44CA-85CB-60AA74213058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1" y="867696"/>
            <a:ext cx="10621296" cy="509556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081236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73224" y="373224"/>
            <a:ext cx="11495315" cy="6083560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690465" y="709127"/>
            <a:ext cx="10879494" cy="5393093"/>
          </a:xfrm>
          <a:prstGeom prst="rect">
            <a:avLst/>
          </a:prstGeom>
          <a:noFill/>
          <a:ln w="254000">
            <a:solidFill>
              <a:srgbClr val="FFFF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DCB7A-BE87-44CA-85CB-60AA74213058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706" t="21476" r="2277" b="27328"/>
          <a:stretch/>
        </p:blipFill>
        <p:spPr>
          <a:xfrm>
            <a:off x="877136" y="855406"/>
            <a:ext cx="10508620" cy="510294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186514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73224" y="373224"/>
            <a:ext cx="11495315" cy="6083560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690465" y="709127"/>
            <a:ext cx="10879494" cy="5393093"/>
          </a:xfrm>
          <a:prstGeom prst="rect">
            <a:avLst/>
          </a:prstGeom>
          <a:noFill/>
          <a:ln w="254000">
            <a:solidFill>
              <a:srgbClr val="FFFF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DCB7A-BE87-44CA-85CB-60AA74213058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9600" y="840657"/>
            <a:ext cx="10610400" cy="513243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7891696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73224" y="373224"/>
            <a:ext cx="11495315" cy="6083560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690465" y="709127"/>
            <a:ext cx="10879494" cy="5393093"/>
          </a:xfrm>
          <a:prstGeom prst="rect">
            <a:avLst/>
          </a:prstGeom>
          <a:noFill/>
          <a:ln w="254000">
            <a:solidFill>
              <a:srgbClr val="FFFF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DCB7A-BE87-44CA-85CB-60AA74213058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120" b="17768"/>
          <a:stretch/>
        </p:blipFill>
        <p:spPr>
          <a:xfrm>
            <a:off x="838199" y="884903"/>
            <a:ext cx="10621298" cy="507344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4142033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73224" y="373224"/>
            <a:ext cx="11495315" cy="6083560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690465" y="709127"/>
            <a:ext cx="10879494" cy="5393093"/>
          </a:xfrm>
          <a:prstGeom prst="rect">
            <a:avLst/>
          </a:prstGeom>
          <a:noFill/>
          <a:ln w="254000">
            <a:solidFill>
              <a:srgbClr val="FFFF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DCB7A-BE87-44CA-85CB-60AA74213058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199" y="866213"/>
            <a:ext cx="10621297" cy="512557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9319998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73224" y="373224"/>
            <a:ext cx="11495315" cy="6083560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690465" y="709127"/>
            <a:ext cx="10879494" cy="5393093"/>
          </a:xfrm>
          <a:prstGeom prst="rect">
            <a:avLst/>
          </a:prstGeom>
          <a:noFill/>
          <a:ln w="254000">
            <a:solidFill>
              <a:srgbClr val="FFFF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DCB7A-BE87-44CA-85CB-60AA74213058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128" b="18503"/>
          <a:stretch/>
        </p:blipFill>
        <p:spPr>
          <a:xfrm>
            <a:off x="838200" y="871835"/>
            <a:ext cx="10583827" cy="510126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1676296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73224" y="373224"/>
            <a:ext cx="11495315" cy="6083560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690465" y="709127"/>
            <a:ext cx="10879494" cy="5393093"/>
          </a:xfrm>
          <a:prstGeom prst="rect">
            <a:avLst/>
          </a:prstGeom>
          <a:noFill/>
          <a:ln w="254000">
            <a:solidFill>
              <a:srgbClr val="FFFF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DCB7A-BE87-44CA-85CB-60AA74213058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2412" y="875707"/>
            <a:ext cx="10515600" cy="505993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Rectangle 9"/>
          <p:cNvSpPr/>
          <p:nvPr/>
        </p:nvSpPr>
        <p:spPr>
          <a:xfrm>
            <a:off x="1232076" y="2459504"/>
            <a:ext cx="9796272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0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60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Le sexe et les femmes</a:t>
            </a:r>
          </a:p>
        </p:txBody>
      </p:sp>
    </p:spTree>
    <p:extLst>
      <p:ext uri="{BB962C8B-B14F-4D97-AF65-F5344CB8AC3E}">
        <p14:creationId xmlns:p14="http://schemas.microsoft.com/office/powerpoint/2010/main" val="37632895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36</TotalTime>
  <Words>114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10</cp:revision>
  <dcterms:created xsi:type="dcterms:W3CDTF">2021-02-15T10:29:19Z</dcterms:created>
  <dcterms:modified xsi:type="dcterms:W3CDTF">2021-02-15T15:49:04Z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