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alQjlZVW1p+Xtwe4Zo/bQ==" hashData="tLenH4+0qMGNeSeSetuP6pp8bOyk0oZIygSR+lr6sPMqnMdmRLcv+K/NfwLsbap8ox3HE8zm+oxr3bLh/AnA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248" r="878" b="12384"/>
          <a:stretch/>
        </p:blipFill>
        <p:spPr>
          <a:xfrm>
            <a:off x="834656" y="899652"/>
            <a:ext cx="10585782" cy="5058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956" r="331" b="11758"/>
          <a:stretch/>
        </p:blipFill>
        <p:spPr>
          <a:xfrm>
            <a:off x="838200" y="876793"/>
            <a:ext cx="10561134" cy="50668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332" r="-78" b="12273"/>
          <a:stretch/>
        </p:blipFill>
        <p:spPr>
          <a:xfrm>
            <a:off x="838201" y="839453"/>
            <a:ext cx="10547554" cy="5132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658" r="841" b="6975"/>
          <a:stretch/>
        </p:blipFill>
        <p:spPr>
          <a:xfrm>
            <a:off x="838200" y="875900"/>
            <a:ext cx="10535894" cy="50676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036" r="126" b="15271"/>
          <a:stretch/>
        </p:blipFill>
        <p:spPr>
          <a:xfrm>
            <a:off x="872412" y="857489"/>
            <a:ext cx="10515600" cy="5096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3" b="18054"/>
          <a:stretch/>
        </p:blipFill>
        <p:spPr>
          <a:xfrm>
            <a:off x="838201" y="873035"/>
            <a:ext cx="10582552" cy="5064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2021-02-15T10:29:19Z</dcterms:created>
  <dcterms:modified xsi:type="dcterms:W3CDTF">2021-02-15T15:31:00Z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