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jkI2tdDA99ZSr1zbwg+zg==" hashData="6oweZdcG5HXz8tH2df3a8WVyYozgxTzzZ5sv1ergIC2lTbDlGlF/S5vcyJJQddZDW8+4ysjn8y/JeZV8Qofms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65" d="100"/>
          <a:sy n="65" d="100"/>
        </p:scale>
        <p:origin x="30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CC58C3-F168-4F3E-BC47-D3C60EFEBC8C}" type="datetimeFigureOut">
              <a:rPr lang="fr-FR" smtClean="0"/>
              <a:t>15/02/2021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A39F5-2200-47D0-BC74-32922DCC83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01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1127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52508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7208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436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04428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27684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7617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8813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8602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2908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96939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6885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6822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338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A39F5-2200-47D0-BC74-32922DCC830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6454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66709-0B52-44A9-A637-D5E9BC30C9EF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30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9F93-3CE5-4C85-ADCB-5A5A4C3E9DBC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524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177D6-A432-49CE-B385-4378002DE704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265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B3D6F-91E1-42D8-BB96-3C596C5A9D46}" type="datetime1">
              <a:rPr lang="fr-FR" smtClean="0"/>
              <a:t>15/02/2021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24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EB47E-6B89-45A8-8C2C-F5EB27C5EA7C}" type="datetime1">
              <a:rPr lang="fr-FR" smtClean="0"/>
              <a:t>15/02/2021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323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C0F7-A522-4829-B6D4-09D8F256C0E2}" type="datetime1">
              <a:rPr lang="fr-FR" smtClean="0"/>
              <a:t>15/02/2021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2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50188-5EA3-45BD-AF42-CCC56567BA4C}" type="datetime1">
              <a:rPr lang="fr-FR" smtClean="0"/>
              <a:t>15/02/2021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426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8B065-5D60-477A-A6D6-CB5F80DB5337}" type="datetime1">
              <a:rPr lang="fr-FR" smtClean="0"/>
              <a:t>15/02/2021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507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0B6F8-8D6E-47BA-ADBE-D0866733B8C7}" type="datetime1">
              <a:rPr lang="fr-FR" smtClean="0"/>
              <a:t>15/02/2021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3845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646AF-2586-43AE-BBC8-9E324E41CE62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6456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03D74-BFA0-4401-9E43-B8A650C21C00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984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0">
              <a:schemeClr val="tx1"/>
            </a:gs>
            <a:gs pos="76000">
              <a:srgbClr val="92D050"/>
            </a:gs>
            <a:gs pos="86000">
              <a:srgbClr val="FFC000"/>
            </a:gs>
            <a:gs pos="100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BBBD6-A099-4D65-B3EE-94059E38569A}" type="datetime1">
              <a:rPr lang="fr-FR" smtClean="0"/>
              <a:t>15/02/2021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FD328-D90A-4F36-8FC3-E9D0F6AE36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910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412" y="875707"/>
            <a:ext cx="10515600" cy="5059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97867" y="2967335"/>
            <a:ext cx="979627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sexe et les femmes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N°4</a:t>
            </a:r>
            <a:endParaRPr lang="fr-FR" sz="60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326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  <p:sndAc>
          <p:stSnd loop="1">
            <p:snd r:embed="rId3" name="02 Gimme, Gimme, Gimme.wav"/>
          </p:stSnd>
        </p:sndAc>
      </p:transition>
    </mc:Choice>
    <mc:Fallback>
      <p:transition spd="slow" advTm="13000">
        <p:fade/>
        <p:sndAc>
          <p:stSnd loop="1">
            <p:snd r:embed="rId3" name="02 Gimme, Gimme, Gim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80119" y="1051182"/>
            <a:ext cx="1010018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 hommes toujours désirants et des femmes toujours sexuellement disponibles ?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866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591" r="95"/>
          <a:stretch/>
        </p:blipFill>
        <p:spPr>
          <a:xfrm>
            <a:off x="838200" y="852098"/>
            <a:ext cx="10527890" cy="51071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86362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6136" r="1224" b="18840"/>
          <a:stretch/>
        </p:blipFill>
        <p:spPr>
          <a:xfrm>
            <a:off x="804399" y="855406"/>
            <a:ext cx="10694494" cy="50959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40788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516" r="118"/>
          <a:stretch/>
        </p:blipFill>
        <p:spPr>
          <a:xfrm>
            <a:off x="863081" y="884903"/>
            <a:ext cx="10515599" cy="50998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51577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081" y="867244"/>
            <a:ext cx="10515600" cy="51235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74664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852948"/>
            <a:ext cx="10621296" cy="51250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43495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903" r="610" b="22151"/>
          <a:stretch/>
        </p:blipFill>
        <p:spPr>
          <a:xfrm>
            <a:off x="838200" y="868650"/>
            <a:ext cx="10536592" cy="50602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4167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867696"/>
            <a:ext cx="10621296" cy="50955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8123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3116" r="-697" b="16095"/>
          <a:stretch/>
        </p:blipFill>
        <p:spPr>
          <a:xfrm>
            <a:off x="838200" y="858589"/>
            <a:ext cx="10671505" cy="51208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8651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600" y="840657"/>
            <a:ext cx="10610400" cy="5132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89169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657" r="-115" b="26649"/>
          <a:stretch/>
        </p:blipFill>
        <p:spPr>
          <a:xfrm>
            <a:off x="838201" y="861894"/>
            <a:ext cx="10621296" cy="50964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0520" t="85845" r="35911" b="6128"/>
          <a:stretch/>
        </p:blipFill>
        <p:spPr>
          <a:xfrm>
            <a:off x="3718129" y="4793226"/>
            <a:ext cx="4113264" cy="846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4203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99" y="866213"/>
            <a:ext cx="10621297" cy="51255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3199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3139" r="-929" b="11436"/>
          <a:stretch/>
        </p:blipFill>
        <p:spPr>
          <a:xfrm>
            <a:off x="868879" y="816011"/>
            <a:ext cx="10701080" cy="51112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67629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224" y="373224"/>
            <a:ext cx="11495315" cy="6083560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chemeClr val="accent1">
                    <a:lumMod val="45000"/>
                    <a:lumOff val="55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690465" y="709127"/>
            <a:ext cx="10879494" cy="5393093"/>
          </a:xfrm>
          <a:prstGeom prst="rect">
            <a:avLst/>
          </a:prstGeom>
          <a:noFill/>
          <a:ln w="254000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DCB7A-BE87-44CA-85CB-60AA74213058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FD328-D90A-4F36-8FC3-E9D0F6AE36C6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412" y="875707"/>
            <a:ext cx="10515600" cy="5059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232076" y="2459504"/>
            <a:ext cx="979627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sexe et les femmes</a:t>
            </a:r>
          </a:p>
        </p:txBody>
      </p:sp>
    </p:spTree>
    <p:extLst>
      <p:ext uri="{BB962C8B-B14F-4D97-AF65-F5344CB8AC3E}">
        <p14:creationId xmlns:p14="http://schemas.microsoft.com/office/powerpoint/2010/main" val="3763289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114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2021-02-15T10:29:19Z</dcterms:created>
  <dcterms:modified xsi:type="dcterms:W3CDTF">2021-02-15T15:21:22Z</dcterms:modified>
</cp:coreProperties>
</file>