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yfk3+9RDOF7OofPrle1rA==" hashData="fzRXSEVc6xuB2L+3tAlZrapuQO7BPCbOy3Ln5ehdQuyv/O2/j1KJnw7brAvde6KWtBXBahyAl0aErBbsmpdj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85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24/09/2021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24/09/2021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24/09/2021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24/09/2021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24/09/2021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24/09/2021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24/09/2021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2021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24/09/2021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Lande 2021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N°3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 xmlns="">
      <p:transition spd="slow" advTm="13000">
        <p:fade/>
        <p:sndAc>
          <p:stSnd loop="1">
            <p:snd r:embed="rId5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70" t="12220" r="1953" b="13160"/>
          <a:stretch/>
        </p:blipFill>
        <p:spPr>
          <a:xfrm>
            <a:off x="838200" y="858677"/>
            <a:ext cx="10515600" cy="51050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46" t="6522" r="5162" b="6595"/>
          <a:stretch/>
        </p:blipFill>
        <p:spPr>
          <a:xfrm>
            <a:off x="872412" y="868549"/>
            <a:ext cx="10515600" cy="51209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40" t="9705" r="3230" b="10651"/>
          <a:stretch/>
        </p:blipFill>
        <p:spPr>
          <a:xfrm>
            <a:off x="838200" y="863848"/>
            <a:ext cx="10562303" cy="51080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15" r="2059" b="5224"/>
          <a:stretch/>
        </p:blipFill>
        <p:spPr>
          <a:xfrm>
            <a:off x="838201" y="850076"/>
            <a:ext cx="10547554" cy="5103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51" t="6323" r="6881" b="5822"/>
          <a:stretch/>
        </p:blipFill>
        <p:spPr>
          <a:xfrm>
            <a:off x="872412" y="895955"/>
            <a:ext cx="10515600" cy="50660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8342" y="387220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114" r="474" b="10794"/>
          <a:stretch/>
        </p:blipFill>
        <p:spPr>
          <a:xfrm>
            <a:off x="849060" y="884375"/>
            <a:ext cx="10562304" cy="50425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24/09/2021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2021-02-15T10:29:19Z</dcterms:created>
  <dcterms:modified xsi:type="dcterms:W3CDTF">2021-09-24T17:08:09Z</dcterms:modified>
</cp:coreProperties>
</file>