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RIc5H0sSiqsfaI11ML4Gw==" hashData="drFK2SyZgfYhGexgTdnVKFw9f+iNJOaY1w0Gug2HzBUvYSN5i0q34rerAXXG1OrYnfgY94liV98AVnDbExqv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399" r="-50" b="14076"/>
          <a:stretch/>
        </p:blipFill>
        <p:spPr>
          <a:xfrm>
            <a:off x="838200" y="883254"/>
            <a:ext cx="10515600" cy="50750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645" r="-537" b="29892"/>
          <a:stretch/>
        </p:blipFill>
        <p:spPr>
          <a:xfrm>
            <a:off x="838200" y="871653"/>
            <a:ext cx="10621297" cy="5100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817" r="-106" b="17420"/>
          <a:stretch/>
        </p:blipFill>
        <p:spPr>
          <a:xfrm>
            <a:off x="838201" y="876324"/>
            <a:ext cx="10547554" cy="5058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07" t="6388" r="5727" b="6975"/>
          <a:stretch/>
        </p:blipFill>
        <p:spPr>
          <a:xfrm>
            <a:off x="872412" y="867156"/>
            <a:ext cx="10515600" cy="5095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721" r="-375" b="18279"/>
          <a:stretch/>
        </p:blipFill>
        <p:spPr>
          <a:xfrm>
            <a:off x="838200" y="860625"/>
            <a:ext cx="10633537" cy="51048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173" r="410" b="26452"/>
          <a:stretch/>
        </p:blipFill>
        <p:spPr>
          <a:xfrm>
            <a:off x="870580" y="855406"/>
            <a:ext cx="10548295" cy="5102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2021-02-15T10:29:19Z</dcterms:created>
  <dcterms:modified xsi:type="dcterms:W3CDTF">2021-02-15T17:43:24Z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