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79" r:id="rId3"/>
    <p:sldId id="263" r:id="rId4"/>
    <p:sldId id="262" r:id="rId5"/>
    <p:sldId id="264" r:id="rId6"/>
    <p:sldId id="272" r:id="rId7"/>
    <p:sldId id="257" r:id="rId8"/>
    <p:sldId id="258" r:id="rId9"/>
    <p:sldId id="259" r:id="rId10"/>
    <p:sldId id="260" r:id="rId11"/>
    <p:sldId id="261" r:id="rId12"/>
    <p:sldId id="265" r:id="rId13"/>
    <p:sldId id="266" r:id="rId14"/>
    <p:sldId id="274" r:id="rId15"/>
    <p:sldId id="275" r:id="rId16"/>
    <p:sldId id="273" r:id="rId17"/>
    <p:sldId id="280" r:id="rId18"/>
    <p:sldId id="282" r:id="rId19"/>
    <p:sldId id="276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/ny1pnN9rhB4igv49LnTA==" hashData="/bzzyWUUoM7DYm/lMhArvWTkDNirmiJT50l9CWg77HgUI7C6bGDQQNNzrgxbQ5e0RuAkCKCDeNlyGU4iwgReD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85" autoAdjust="0"/>
    <p:restoredTop sz="94660"/>
  </p:normalViewPr>
  <p:slideViewPr>
    <p:cSldViewPr snapToGrid="0">
      <p:cViewPr varScale="1">
        <p:scale>
          <a:sx n="81" d="100"/>
          <a:sy n="81" d="100"/>
        </p:scale>
        <p:origin x="36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08/10/2018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44FFE-F457-4EC5-B900-CBFC7A88E1C0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8C3B-BC12-44E8-AC42-BA290639601C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A0FFA-2A05-4026-89ED-7B9F96A46022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1298D-8DAA-404A-A1C3-F8FB8C110F07}" type="datetime1">
              <a:rPr lang="fr-FR" smtClean="0"/>
              <a:t>08/10/2018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6202C-44E9-4705-AB4A-DF0168955A2C}" type="datetime1">
              <a:rPr lang="fr-FR" smtClean="0"/>
              <a:t>08/10/2018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65E16-68AB-45C0-9604-F667B50B835B}" type="datetime1">
              <a:rPr lang="fr-FR" smtClean="0"/>
              <a:t>08/10/2018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3DBC1-FAB3-428F-B852-B6C58FB4B982}" type="datetime1">
              <a:rPr lang="fr-FR" smtClean="0"/>
              <a:t>08/10/2018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36D76-5A72-4EDB-B683-3D3E5AF2E0DA}" type="datetime1">
              <a:rPr lang="fr-FR" smtClean="0"/>
              <a:t>08/10/2018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A72E-2175-49FD-B613-4B1F7AF9CD29}" type="datetime1">
              <a:rPr lang="fr-FR" smtClean="0"/>
              <a:t>08/10/2018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CFFB4-D2EE-4084-B89B-F7F51575D712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6F719-BA1A-497A-9130-334B42C6C1AF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rgbClr val="7030A0"/>
            </a:gs>
            <a:gs pos="100000">
              <a:srgbClr val="CEE172"/>
            </a:gs>
            <a:gs pos="23000">
              <a:schemeClr val="accent1">
                <a:lumMod val="60000"/>
                <a:lumOff val="40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5C278B-41E3-4A14-9ADF-9F5AAB6FF530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F224F8F-3541-45FE-83B4-83FBC2CCA0C8}" type="datetime1">
              <a:rPr lang="fr-FR" sz="2400" b="1" smtClean="0">
                <a:solidFill>
                  <a:srgbClr val="FFC000"/>
                </a:solidFill>
              </a:rPr>
              <a:t>08/10/2018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79115" y="5330466"/>
            <a:ext cx="4322724" cy="365125"/>
          </a:xfrm>
        </p:spPr>
        <p:txBody>
          <a:bodyPr/>
          <a:lstStyle/>
          <a:p>
            <a:r>
              <a:rPr lang="fr-FR" sz="2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2469" y="1453725"/>
            <a:ext cx="7267062" cy="3950550"/>
          </a:xfrm>
          <a:prstGeom prst="rect">
            <a:avLst/>
          </a:prstGeom>
        </p:spPr>
      </p:pic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1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05883" y="1351508"/>
            <a:ext cx="6869188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Dans le Var en folie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et avec humour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N°5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  <p:sndAc>
          <p:stSnd loop="1">
            <p:snd r:embed="rId2" name="Et on se marre .wav"/>
          </p:stSnd>
        </p:sndAc>
      </p:transition>
    </mc:Choice>
    <mc:Fallback xmlns="">
      <p:transition spd="slow" advTm="9000">
        <p:fade/>
        <p:sndAc>
          <p:stSnd loop="1">
            <p:snd r:embed="rId7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003D325-2126-4092-AD2B-8AF1FB1637BA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6343" y="1464900"/>
            <a:ext cx="5355771" cy="39603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1573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DED58A9-A233-4F64-B418-30B6AF17A2A9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9110" y="1435825"/>
            <a:ext cx="6055723" cy="4037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705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88AED40-CCA3-400B-A5B8-3461920AD1A4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7532" y="1459865"/>
            <a:ext cx="4991701" cy="39742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098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09901" y="1275210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F0AAE0C-99C0-4165-98D0-0FAC233E64C3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6525" y="1476122"/>
            <a:ext cx="5617029" cy="3992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94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5644767-C389-4B00-A968-C2B2894B92FE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8280" y="1712686"/>
            <a:ext cx="45719" cy="290175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1029" y="1462310"/>
            <a:ext cx="5473337" cy="39744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3794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65CAAD-1088-4519-9EFB-D60195CE789C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1327" y="1461428"/>
            <a:ext cx="5459976" cy="39857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A01D3B2-86D7-4854-9C7A-89A2E6B32A50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0" y="1412419"/>
            <a:ext cx="4528459" cy="40331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2DDA131-DD7F-4F5B-B754-EB3DEBDC612F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1797" y="1510231"/>
            <a:ext cx="6957963" cy="39108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B9F1B95-998F-40EE-8ED7-9BF37F33CA32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5599" y="1494764"/>
            <a:ext cx="6209211" cy="39916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5531BE3-9BC6-4594-8C05-F10C80F79DC2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4253" y="1421828"/>
            <a:ext cx="6345061" cy="40906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6301D51-FC79-4702-AFF8-B2935CE9D9AC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5563" y="1421828"/>
            <a:ext cx="6243751" cy="4025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234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DB6DF3-20D1-4178-981C-7BFD9BD5E578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854" y="1489165"/>
            <a:ext cx="6988123" cy="39319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310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9D21E7C-D564-4433-915A-E5349CC0EFD3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9406" y="1424434"/>
            <a:ext cx="5303520" cy="40624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075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537271E-E3F9-48CF-922E-1E2DDDED6179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6862" y="1450521"/>
            <a:ext cx="6394704" cy="39966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957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51529" y="1277471"/>
            <a:ext cx="7832852" cy="435407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94971" y="626488"/>
            <a:ext cx="9120779" cy="5655824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5048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901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2402115" y="6087216"/>
            <a:ext cx="2743200" cy="365125"/>
          </a:xfrm>
        </p:spPr>
        <p:txBody>
          <a:bodyPr/>
          <a:lstStyle/>
          <a:p>
            <a:fld id="{76985DBF-65E5-491D-AD2E-97CB0381FD88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2208" y="1451559"/>
            <a:ext cx="5792786" cy="40348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86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2A9A736-0F6A-428A-9D01-60E8A50DBC80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6999" y="1436552"/>
            <a:ext cx="7450143" cy="4010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611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3DAC70E-4B33-4B23-BE48-4D8D0AF20518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0170" y="1476102"/>
            <a:ext cx="7258595" cy="39972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574444" y="1581893"/>
            <a:ext cx="702859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40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40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 modifié partiellement, il sera effacé sans avis à la première plainte de l'auteur.   Du respect SVP ?  </a:t>
            </a:r>
          </a:p>
        </p:txBody>
      </p:sp>
    </p:spTree>
    <p:extLst>
      <p:ext uri="{BB962C8B-B14F-4D97-AF65-F5344CB8AC3E}">
        <p14:creationId xmlns:p14="http://schemas.microsoft.com/office/powerpoint/2010/main" val="413709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ED20797-E35C-43DF-9273-2114E0B1FBB9}" type="datetime1">
              <a:rPr lang="fr-FR" sz="2400" b="1" smtClean="0">
                <a:solidFill>
                  <a:srgbClr val="FFC000"/>
                </a:solidFill>
              </a:rPr>
              <a:t>08/10/2018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smtClean="0">
                <a:solidFill>
                  <a:srgbClr val="FFC000"/>
                </a:solidFill>
              </a:rPr>
              <a:t>PPS Lande Octobre 2018</a:t>
            </a:r>
            <a:endParaRPr lang="fr-FR" sz="2000" b="1" dirty="0">
              <a:solidFill>
                <a:srgbClr val="FFC000"/>
              </a:solidFill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19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663" y="1486651"/>
            <a:ext cx="7271658" cy="39497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99268" y="1635007"/>
            <a:ext cx="711444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 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Bravo Le Var en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folie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c’est sur de l’humour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42492" y="989356"/>
            <a:ext cx="20489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98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598</TotalTime>
  <Words>215</Words>
  <Application>Microsoft Office PowerPoint</Application>
  <PresentationFormat>Grand écran</PresentationFormat>
  <Paragraphs>69</Paragraphs>
  <Slides>19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90</cp:revision>
  <dcterms:created xsi:type="dcterms:W3CDTF">2018-08-09T22:33:17Z</dcterms:created>
  <dcterms:modified xsi:type="dcterms:W3CDTF">2018-10-08T18:58:05Z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