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82" r:id="rId19"/>
    <p:sldId id="27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PDdR209yaY1xp13bC+f+w==" hashData="mRvIG5XAWPQa1eMtBkPLIq+zg5z2OokROCG8nbU4W1wuVRVr5oeNRgzo2V5YbQMG9f2bBj6x2GbHPPQ2p7teM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85" autoAdjust="0"/>
    <p:restoredTop sz="94660"/>
  </p:normalViewPr>
  <p:slideViewPr>
    <p:cSldViewPr snapToGrid="0">
      <p:cViewPr varScale="1">
        <p:scale>
          <a:sx n="81" d="100"/>
          <a:sy n="81" d="100"/>
        </p:scale>
        <p:origin x="3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4FFE-F457-4EC5-B900-CBFC7A88E1C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8C3B-BC12-44E8-AC42-BA290639601C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A0FFA-2A05-4026-89ED-7B9F96A4602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1298D-8DAA-404A-A1C3-F8FB8C110F07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02C-44E9-4705-AB4A-DF0168955A2C}" type="datetime1">
              <a:rPr lang="fr-FR" smtClean="0"/>
              <a:t>08/10/2018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65E16-68AB-45C0-9604-F667B50B835B}" type="datetime1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3DBC1-FAB3-428F-B852-B6C58FB4B982}" type="datetime1">
              <a:rPr lang="fr-FR" smtClean="0"/>
              <a:t>08/10/2018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6D76-5A72-4EDB-B683-3D3E5AF2E0DA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A72E-2175-49FD-B613-4B1F7AF9CD29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FFB4-D2EE-4084-B89B-F7F51575D71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F719-BA1A-497A-9130-334B42C6C1AF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C278B-41E3-4A14-9ADF-9F5AAB6FF53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F224F8F-3541-45FE-83B4-83FBC2CCA0C8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2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05883" y="1351508"/>
            <a:ext cx="6869188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Dans le Var en folie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avec humour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N°3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  <p:sndAc>
          <p:stSnd loop="1">
            <p:snd r:embed="rId2" name="Et on se marre .wav"/>
          </p:stSnd>
        </p:sndAc>
      </p:transition>
    </mc:Choice>
    <mc:Fallback xmlns="">
      <p:transition spd="slow" advTm="9000">
        <p:fade/>
        <p:sndAc>
          <p:stSnd loop="1">
            <p:snd r:embed="rId7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003D325-2126-4092-AD2B-8AF1FB1637BA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6971" y="1494970"/>
            <a:ext cx="5107578" cy="3956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DED58A9-A233-4F64-B418-30B6AF17A2A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125" y="1381125"/>
            <a:ext cx="4095750" cy="4095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88AED40-CCA3-400B-A5B8-3461920AD1A4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385887"/>
            <a:ext cx="4762500" cy="4086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F0AAE0C-99C0-4165-98D0-0FAC233E64C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9416" y="1454129"/>
            <a:ext cx="7460790" cy="3966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5644767-C389-4B00-A968-C2B2894B92FE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280" y="1712686"/>
            <a:ext cx="45719" cy="29017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2014" y="1430382"/>
            <a:ext cx="5726855" cy="4069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65CAAD-1088-4519-9EFB-D60195CE789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385388"/>
            <a:ext cx="4008120" cy="4110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A01D3B2-86D7-4854-9C7A-89A2E6B32A5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448409"/>
            <a:ext cx="4114799" cy="3998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2DDA131-DD7F-4F5B-B754-EB3DEBDC612F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2946" y="1469891"/>
            <a:ext cx="6979877" cy="3990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B9F1B95-998F-40EE-8ED7-9BF37F33CA3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491342"/>
            <a:ext cx="3995057" cy="399505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5531BE3-9BC6-4594-8C05-F10C80F79DC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7520" y="1490254"/>
            <a:ext cx="6061166" cy="3939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6301D51-FC79-4702-AFF8-B2935CE9D9A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2" y="1497367"/>
            <a:ext cx="4528458" cy="3948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DB6DF3-20D1-4178-981C-7BFD9BD5E57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280" y="1438777"/>
            <a:ext cx="5394960" cy="4003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9D21E7C-D564-4433-915A-E5349CC0EFD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6921" y="1536996"/>
            <a:ext cx="5184565" cy="38840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37271E-E3F9-48CF-922E-1E2DDDED617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1753" r="8659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39142" y="1452845"/>
            <a:ext cx="6387737" cy="400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1529" y="1277471"/>
            <a:ext cx="7832852" cy="435407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94971" y="626488"/>
            <a:ext cx="9120779" cy="5655824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5048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01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2402115" y="6087216"/>
            <a:ext cx="2743200" cy="365125"/>
          </a:xfrm>
        </p:spPr>
        <p:txBody>
          <a:bodyPr/>
          <a:lstStyle/>
          <a:p>
            <a:fld id="{76985DBF-65E5-491D-AD2E-97CB0381FD8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834" y="1505006"/>
            <a:ext cx="5904412" cy="39291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2A9A736-0F6A-428A-9D01-60E8A50DBC8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5061" y="1449936"/>
            <a:ext cx="4128340" cy="397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3DAC70E-4B33-4B23-BE48-4D8D0AF2051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170" y="1476102"/>
            <a:ext cx="7258595" cy="39972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574444" y="1581893"/>
            <a:ext cx="70285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</a:t>
            </a: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ED20797-E35C-43DF-9273-2114E0B1FBB9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smtClean="0">
                <a:solidFill>
                  <a:srgbClr val="FFC000"/>
                </a:solidFill>
              </a:rPr>
              <a:t>PPS Lande Octobre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19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86651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99268" y="1635007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Le Var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89356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215</Words>
  <Application>Microsoft Office PowerPoint</Application>
  <PresentationFormat>Grand écran</PresentationFormat>
  <Paragraphs>69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90</cp:revision>
  <dcterms:created xsi:type="dcterms:W3CDTF">2018-08-09T22:33:17Z</dcterms:created>
  <dcterms:modified xsi:type="dcterms:W3CDTF">2018-10-08T18:16:55Z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