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79" r:id="rId3"/>
    <p:sldId id="263" r:id="rId4"/>
    <p:sldId id="262" r:id="rId5"/>
    <p:sldId id="264" r:id="rId6"/>
    <p:sldId id="272" r:id="rId7"/>
    <p:sldId id="257" r:id="rId8"/>
    <p:sldId id="258" r:id="rId9"/>
    <p:sldId id="259" r:id="rId10"/>
    <p:sldId id="260" r:id="rId11"/>
    <p:sldId id="261" r:id="rId12"/>
    <p:sldId id="265" r:id="rId13"/>
    <p:sldId id="266" r:id="rId14"/>
    <p:sldId id="274" r:id="rId15"/>
    <p:sldId id="275" r:id="rId16"/>
    <p:sldId id="273" r:id="rId17"/>
    <p:sldId id="280" r:id="rId18"/>
    <p:sldId id="282" r:id="rId19"/>
    <p:sldId id="276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npUBF7XYSODIa4YPtPqmQ==" hashData="CS4K5r3E+p8IYIBHK3SQJ4yV5RGF7ghO+ZlriEYCp4V8pdZaqkQE+eGE8ZLkqKOsgPnPHJe2x8CvVGt6bMS7d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85" autoAdjust="0"/>
    <p:restoredTop sz="94660"/>
  </p:normalViewPr>
  <p:slideViewPr>
    <p:cSldViewPr snapToGrid="0">
      <p:cViewPr varScale="1">
        <p:scale>
          <a:sx n="81" d="100"/>
          <a:sy n="81" d="100"/>
        </p:scale>
        <p:origin x="36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08/10/2018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44FFE-F457-4EC5-B900-CBFC7A88E1C0}" type="datetime1">
              <a:rPr lang="fr-FR" smtClean="0"/>
              <a:t>08/10/2018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18C3B-BC12-44E8-AC42-BA290639601C}" type="datetime1">
              <a:rPr lang="fr-FR" smtClean="0"/>
              <a:t>08/10/2018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A0FFA-2A05-4026-89ED-7B9F96A46022}" type="datetime1">
              <a:rPr lang="fr-FR" smtClean="0"/>
              <a:t>08/10/2018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1298D-8DAA-404A-A1C3-F8FB8C110F07}" type="datetime1">
              <a:rPr lang="fr-FR" smtClean="0"/>
              <a:t>08/10/2018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6202C-44E9-4705-AB4A-DF0168955A2C}" type="datetime1">
              <a:rPr lang="fr-FR" smtClean="0"/>
              <a:t>08/10/2018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65E16-68AB-45C0-9604-F667B50B835B}" type="datetime1">
              <a:rPr lang="fr-FR" smtClean="0"/>
              <a:t>08/10/2018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3DBC1-FAB3-428F-B852-B6C58FB4B982}" type="datetime1">
              <a:rPr lang="fr-FR" smtClean="0"/>
              <a:t>08/10/2018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36D76-5A72-4EDB-B683-3D3E5AF2E0DA}" type="datetime1">
              <a:rPr lang="fr-FR" smtClean="0"/>
              <a:t>08/10/2018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8A72E-2175-49FD-B613-4B1F7AF9CD29}" type="datetime1">
              <a:rPr lang="fr-FR" smtClean="0"/>
              <a:t>08/10/2018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CFFB4-D2EE-4084-B89B-F7F51575D712}" type="datetime1">
              <a:rPr lang="fr-FR" smtClean="0"/>
              <a:t>08/10/2018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86F719-BA1A-497A-9130-334B42C6C1AF}" type="datetime1">
              <a:rPr lang="fr-FR" smtClean="0"/>
              <a:t>08/10/2018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rgbClr val="7030A0"/>
            </a:gs>
            <a:gs pos="100000">
              <a:srgbClr val="CEE172"/>
            </a:gs>
            <a:gs pos="23000">
              <a:schemeClr val="accent1">
                <a:lumMod val="60000"/>
                <a:lumOff val="40000"/>
              </a:schemeClr>
            </a:gs>
            <a:gs pos="69000">
              <a:srgbClr val="FFFF00"/>
            </a:gs>
            <a:gs pos="82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5C278B-41E3-4A14-9ADF-9F5AAB6FF530}" type="datetime1">
              <a:rPr lang="fr-FR" smtClean="0"/>
              <a:t>08/10/2018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F224F8F-3541-45FE-83B4-83FBC2CCA0C8}" type="datetime1">
              <a:rPr lang="fr-FR" sz="2400" b="1" smtClean="0">
                <a:solidFill>
                  <a:srgbClr val="FFC000"/>
                </a:solidFill>
              </a:rPr>
              <a:t>08/10/2018</a:t>
            </a:fld>
            <a:endParaRPr lang="fr-FR" sz="2400" b="1" dirty="0">
              <a:solidFill>
                <a:srgbClr val="FFC000"/>
              </a:solidFill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3879115" y="5330466"/>
            <a:ext cx="4322724" cy="365125"/>
          </a:xfrm>
        </p:spPr>
        <p:txBody>
          <a:bodyPr/>
          <a:lstStyle/>
          <a:p>
            <a:r>
              <a:rPr lang="fr-FR" sz="2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2469" y="1453725"/>
            <a:ext cx="7267062" cy="3950550"/>
          </a:xfrm>
          <a:prstGeom prst="rect">
            <a:avLst/>
          </a:prstGeom>
        </p:spPr>
      </p:pic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2400" smtClean="0">
                <a:solidFill>
                  <a:srgbClr val="FFC000"/>
                </a:solidFill>
              </a:rPr>
              <a:t>1</a:t>
            </a:fld>
            <a:endParaRPr lang="fr-FR" sz="2400" dirty="0">
              <a:solidFill>
                <a:srgbClr val="FFC000"/>
              </a:solidFill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88102" y="24538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605883" y="1351508"/>
            <a:ext cx="6869188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 ridicule ne tue pas!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Dans le Var en folie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et avec humour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N°2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  <p:sndAc>
          <p:stSnd loop="1">
            <p:snd r:embed="rId2" name="Et on se marre .wav"/>
          </p:stSnd>
        </p:sndAc>
      </p:transition>
    </mc:Choice>
    <mc:Fallback xmlns="">
      <p:transition spd="slow" advTm="9000">
        <p:fade/>
        <p:sndAc>
          <p:stSnd loop="1">
            <p:snd r:embed="rId7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9003D325-2126-4092-AD2B-8AF1FB1637BA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6625" y="1419225"/>
            <a:ext cx="5238750" cy="401955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015730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DED58A9-A233-4F64-B418-30B6AF17A2A9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1312" y="1285875"/>
            <a:ext cx="6429375" cy="4286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7058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88AED40-CCA3-400B-A5B8-3461920AD1A4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875" y="1481137"/>
            <a:ext cx="5048250" cy="38957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50981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09901" y="1275210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F0AAE0C-99C0-4165-98D0-0FAC233E64C3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6729" y="1510526"/>
            <a:ext cx="5942537" cy="39595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0949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5644767-C389-4B00-A968-C2B2894B92FE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8280" y="1712686"/>
            <a:ext cx="45719" cy="290175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1465942"/>
            <a:ext cx="3947886" cy="39478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7940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65CAAD-1088-4519-9EFB-D60195CE789C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6342" y="1428629"/>
            <a:ext cx="5339443" cy="40461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6A01D3B2-86D7-4854-9C7A-89A2E6B32A50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8999" y="1489625"/>
            <a:ext cx="3724029" cy="39967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2DDA131-DD7F-4F5B-B754-EB3DEBDC612F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9513" y="1444805"/>
            <a:ext cx="5709557" cy="40415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B9F1B95-998F-40EE-8ED7-9BF37F33CA32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4314" y="1469571"/>
            <a:ext cx="5096070" cy="40031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35531BE3-9BC6-4594-8C05-F10C80F79DC2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0" y="1462087"/>
            <a:ext cx="5715000" cy="3933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36301D51-FC79-4702-AFF8-B2935CE9D9AC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771" y="1485900"/>
            <a:ext cx="4470402" cy="39751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2342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FDB6DF3-20D1-4178-981C-7BFD9BD5E578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2097" y="1441039"/>
            <a:ext cx="3991303" cy="40295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3106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9D21E7C-D564-4433-915A-E5349CC0EFD3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5534" y="1463649"/>
            <a:ext cx="5377032" cy="40542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70756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537271E-E3F9-48CF-922E-1E2DDDED6179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4190" y="1472815"/>
            <a:ext cx="5508734" cy="39662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957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51529" y="1277471"/>
            <a:ext cx="7832852" cy="435407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94971" y="626488"/>
            <a:ext cx="9120779" cy="5655824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95048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901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2402115" y="6087216"/>
            <a:ext cx="2743200" cy="365125"/>
          </a:xfrm>
        </p:spPr>
        <p:txBody>
          <a:bodyPr/>
          <a:lstStyle/>
          <a:p>
            <a:fld id="{76985DBF-65E5-491D-AD2E-97CB0381FD88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0450" y="1428750"/>
            <a:ext cx="4868068" cy="41042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866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F2A9A736-0F6A-428A-9D01-60E8A50DBC80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17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8869" y="1477579"/>
            <a:ext cx="5912070" cy="39413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6114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3DAC70E-4B33-4B23-BE48-4D8D0AF20518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18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0170" y="1476102"/>
            <a:ext cx="7258595" cy="39972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2574444" y="1581893"/>
            <a:ext cx="702859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Politique de droit d'auteur. Si le </a:t>
            </a:r>
            <a:r>
              <a:rPr lang="fr-FR" sz="4000" b="1" dirty="0" err="1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</a:t>
            </a:r>
            <a:r>
              <a:rPr lang="fr-FR" sz="40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 que vous avez placé sur Ma Planète enfreint les droits d'auteur, ou est un </a:t>
            </a:r>
            <a:r>
              <a:rPr lang="fr-FR" sz="4000" b="1" dirty="0" err="1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</a:t>
            </a:r>
            <a:r>
              <a:rPr lang="fr-FR" sz="40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 modifié partiellement, il sera effacé sans avis à la première plainte de l'auteur.   Du respect SVP ?  </a:t>
            </a:r>
          </a:p>
        </p:txBody>
      </p:sp>
    </p:spTree>
    <p:extLst>
      <p:ext uri="{BB962C8B-B14F-4D97-AF65-F5344CB8AC3E}">
        <p14:creationId xmlns:p14="http://schemas.microsoft.com/office/powerpoint/2010/main" val="4137093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FED20797-E35C-43DF-9273-2114E0B1FBB9}" type="datetime1">
              <a:rPr lang="fr-FR" sz="2400" b="1" smtClean="0">
                <a:solidFill>
                  <a:srgbClr val="FFC000"/>
                </a:solidFill>
              </a:rPr>
              <a:t>08/10/2018</a:t>
            </a:fld>
            <a:endParaRPr lang="fr-FR" sz="2400" b="1" dirty="0">
              <a:solidFill>
                <a:srgbClr val="FFC000"/>
              </a:solidFill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smtClean="0">
                <a:solidFill>
                  <a:srgbClr val="FFC000"/>
                </a:solidFill>
              </a:rPr>
              <a:t>PPS Lande Octobre 2018</a:t>
            </a:r>
            <a:endParaRPr lang="fr-FR" sz="2000" b="1" dirty="0">
              <a:solidFill>
                <a:srgbClr val="FFC000"/>
              </a:solidFill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2400" smtClean="0">
                <a:solidFill>
                  <a:srgbClr val="FFC000"/>
                </a:solidFill>
              </a:rPr>
              <a:t>19</a:t>
            </a:fld>
            <a:endParaRPr lang="fr-FR" sz="2400" dirty="0">
              <a:solidFill>
                <a:srgbClr val="FFC000"/>
              </a:solidFill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0663" y="1486651"/>
            <a:ext cx="7271658" cy="39497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1288102" y="24538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499268" y="1635007"/>
            <a:ext cx="7114447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 ridicule ne tue pas !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Bravo Le Var en</a:t>
            </a:r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folie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c’est sur de l’humour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042492" y="989356"/>
            <a:ext cx="204895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9986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621</TotalTime>
  <Words>215</Words>
  <Application>Microsoft Office PowerPoint</Application>
  <PresentationFormat>Grand écran</PresentationFormat>
  <Paragraphs>69</Paragraphs>
  <Slides>19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91</cp:revision>
  <dcterms:created xsi:type="dcterms:W3CDTF">2018-08-09T22:33:17Z</dcterms:created>
  <dcterms:modified xsi:type="dcterms:W3CDTF">2018-10-08T17:40:39Z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