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82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cCWUkhjKPTwrn7OCoThQQ==" hashData="LU/hA5HHFUs/ieWZOniYtW6CxXSmNBdM2FRSAH0zNzSQciS2VcutlMvBnDM0FWAjeMXKWew6HvDGKC+1kenX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4FFE-F457-4EC5-B900-CBFC7A88E1C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C3B-BC12-44E8-AC42-BA290639601C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A0FFA-2A05-4026-89ED-7B9F96A4602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1298D-8DAA-404A-A1C3-F8FB8C110F07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02C-44E9-4705-AB4A-DF0168955A2C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65E16-68AB-45C0-9604-F667B50B835B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DBC1-FAB3-428F-B852-B6C58FB4B982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6D76-5A72-4EDB-B683-3D3E5AF2E0D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A72E-2175-49FD-B613-4B1F7AF9CD29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FFB4-D2EE-4084-B89B-F7F51575D71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F719-BA1A-497A-9130-334B42C6C1AF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278B-41E3-4A14-9ADF-9F5AAB6FF53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F224F8F-3541-45FE-83B4-83FBC2CCA0C8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5883" y="1351508"/>
            <a:ext cx="686918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Var en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avec humour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N°1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  <p:sndAc>
          <p:stSnd loop="1">
            <p:snd r:embed="rId2" name="Et on se marre .wav"/>
          </p:stSnd>
        </p:sndAc>
      </p:transition>
    </mc:Choice>
    <mc:Fallback xmlns="">
      <p:transition spd="slow" advTm="9000">
        <p:fade/>
        <p:sndAc>
          <p:stSnd loop="1">
            <p:snd r:embed="rId7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003D325-2126-4092-AD2B-8AF1FB1637BA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4305" y="1425095"/>
            <a:ext cx="7452837" cy="4035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DED58A9-A233-4F64-B418-30B6AF17A2A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9846" y="1436011"/>
            <a:ext cx="3632307" cy="400774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8AED40-CCA3-400B-A5B8-3461920AD1A4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3686" y="1424283"/>
            <a:ext cx="5453743" cy="40174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0AAE0C-99C0-4165-98D0-0FAC233E64C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4639" y="1445974"/>
            <a:ext cx="6413863" cy="4034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5644767-C389-4B00-A968-C2B2894B92FE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280" y="1712686"/>
            <a:ext cx="45719" cy="29017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5720" y="1426290"/>
            <a:ext cx="5340559" cy="4005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65CAAD-1088-4519-9EFB-D60195CE789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7591" y="1439353"/>
            <a:ext cx="5895779" cy="402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01D3B2-86D7-4854-9C7A-89A2E6B32A5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771" y="1431834"/>
            <a:ext cx="6021978" cy="40146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DDA131-DD7F-4F5B-B754-EB3DEBDC612F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457" y="1449251"/>
            <a:ext cx="6061166" cy="4040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B9F1B95-998F-40EE-8ED7-9BF37F33CA3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371600"/>
            <a:ext cx="4114800" cy="41148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5531BE3-9BC6-4594-8C05-F10C80F79DC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0400" y="1462357"/>
            <a:ext cx="5734594" cy="3972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301D51-FC79-4702-AFF8-B2935CE9D9A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1115" y="1466669"/>
            <a:ext cx="6088381" cy="4058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DB6DF3-20D1-4178-981C-7BFD9BD5E57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549" y="1491086"/>
            <a:ext cx="4678680" cy="392662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9D21E7C-D564-4433-915A-E5349CC0EFD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60" y="1455419"/>
            <a:ext cx="5683520" cy="4044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37271E-E3F9-48CF-922E-1E2DDDED617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50" y="1462087"/>
            <a:ext cx="4762500" cy="39338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29" y="1277471"/>
            <a:ext cx="7832852" cy="435407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94971" y="626488"/>
            <a:ext cx="9120779" cy="5655824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5048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01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2402115" y="6087216"/>
            <a:ext cx="2743200" cy="365125"/>
          </a:xfrm>
        </p:spPr>
        <p:txBody>
          <a:bodyPr/>
          <a:lstStyle/>
          <a:p>
            <a:fld id="{76985DBF-65E5-491D-AD2E-97CB0381FD8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7463" y="1487731"/>
            <a:ext cx="7162114" cy="39699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A9A736-0F6A-428A-9D01-60E8A50DBC8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179" y="1457169"/>
            <a:ext cx="6048444" cy="4016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3DAC70E-4B33-4B23-BE48-4D8D0AF2051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170" y="1476102"/>
            <a:ext cx="7258595" cy="3997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74444" y="158189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ED20797-E35C-43DF-9273-2114E0B1FBB9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Octobre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19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86651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9268" y="1635007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Le Var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580</TotalTime>
  <Words>215</Words>
  <Application>Microsoft Office PowerPoint</Application>
  <PresentationFormat>Grand écran</PresentationFormat>
  <Paragraphs>69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84</cp:revision>
  <dcterms:created xsi:type="dcterms:W3CDTF">2018-08-09T22:33:17Z</dcterms:created>
  <dcterms:modified xsi:type="dcterms:W3CDTF">2018-10-08T16:57:39Z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