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/To9yPus29nMEaWv8KoIg==" hashData="iSXWq3kpNOIDWbONl2NimF7ZF1WRjRkfonv2Pcy94PgctoQUn9WAn9e2NSJxGIqHI2Q2KxfZnQTRpc0mqM0K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6C673-BDB9-4162-8940-A6E51046F351}" type="datetime1">
              <a:rPr lang="fr-FR" smtClean="0"/>
              <a:t>20/08/2018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85E2-D235-480E-B10F-062979CBD0BC}" type="datetime1">
              <a:rPr lang="fr-FR" smtClean="0"/>
              <a:t>20/08/2018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78E53-8A6A-4AEF-B05F-8CFD736CC53D}" type="datetime1">
              <a:rPr lang="fr-FR" smtClean="0"/>
              <a:t>20/08/2018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677AA-22ED-4B40-84E2-08E64379CB85}" type="datetime1">
              <a:rPr lang="fr-FR" smtClean="0"/>
              <a:t>20/08/2018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DDBF2-4930-457D-9089-014C8C731E63}" type="datetime1">
              <a:rPr lang="fr-FR" smtClean="0"/>
              <a:t>20/08/2018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B30D1-28C1-4C66-8658-E247115A0558}" type="datetime1">
              <a:rPr lang="fr-FR" smtClean="0"/>
              <a:t>20/08/2018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8DCF9-864D-4604-939D-19B341B57106}" type="datetime1">
              <a:rPr lang="fr-FR" smtClean="0"/>
              <a:t>20/08/2018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E98ED-8590-4D30-8DC5-474CE148B4B3}" type="datetime1">
              <a:rPr lang="fr-FR" smtClean="0"/>
              <a:t>20/08/2018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86CD-FD60-44A8-B209-004013CDC0E2}" type="datetime1">
              <a:rPr lang="fr-FR" smtClean="0"/>
              <a:t>20/08/2018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26412-AD52-49AC-B2F1-34D247D9A082}" type="datetime1">
              <a:rPr lang="fr-FR" smtClean="0"/>
              <a:t>20/08/2018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8E58A-5EC5-45EF-B7FE-FD4DB043E498}" type="datetime1">
              <a:rPr lang="fr-FR" smtClean="0"/>
              <a:t>20/08/2018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7030A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B4BD6-2F90-4AAF-A971-B2245D94E8B2}" type="datetime1">
              <a:rPr lang="fr-FR" smtClean="0"/>
              <a:t>20/08/2018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9D52DCD-4C70-4B39-A7AC-90126EE82DFE}" type="datetime1">
              <a:rPr lang="fr-FR" sz="2400" b="1" smtClean="0">
                <a:solidFill>
                  <a:srgbClr val="FFC000"/>
                </a:solidFill>
              </a:rPr>
              <a:t>20/08/2018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</a:rPr>
              <a:t>PPS Lande Aout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26494" y="2374590"/>
            <a:ext cx="662392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</a:t>
            </a:r>
            <a:endParaRPr lang="fr-FR" sz="6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5000">
        <p14:ripple/>
        <p:sndAc>
          <p:stSnd loop="1">
            <p:snd r:embed="rId2" name="482303_mouthuy_012.wav"/>
          </p:stSnd>
        </p:sndAc>
      </p:transition>
    </mc:Choice>
    <mc:Fallback>
      <p:transition spd="slow" advTm="5000">
        <p:fade/>
        <p:sndAc>
          <p:stSnd loop="1">
            <p:snd r:embed="rId2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301" y="1461714"/>
            <a:ext cx="7301553" cy="4016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DD257A3-CFCF-4822-A067-DD193B05057A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267" y="1490133"/>
            <a:ext cx="6739466" cy="40464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3E75266-EFE4-45BC-BFF0-B82C3108C192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8800" y="1504632"/>
            <a:ext cx="5791200" cy="3988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4B1842-5205-4068-9E3F-4AF08F050228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5" y="1503170"/>
            <a:ext cx="4586514" cy="3889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9105" y="1439333"/>
            <a:ext cx="5655733" cy="4030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26362C9-2304-4192-BFF9-FDC955E9F03F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267" y="1417318"/>
            <a:ext cx="5655734" cy="4072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48E698E-C333-4C03-B767-D39490F745F1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6401" y="1422400"/>
            <a:ext cx="3606800" cy="3974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6828FBA-677A-4D77-9C49-0FF40D6CA0C3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030" y="1490260"/>
            <a:ext cx="3693884" cy="3928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72CCC24-861C-4929-9E21-61AECB8BC4BA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8000" y="1428528"/>
            <a:ext cx="3437467" cy="4022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41A5E92-0AF8-4A47-B9AE-8DC83119EE51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8000" y="1449664"/>
            <a:ext cx="3835399" cy="39690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1AE387-C661-4F66-9F2D-784C0E9CFCB0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905" y="1520372"/>
            <a:ext cx="3974495" cy="3974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65C3AF-B3F3-4D9E-A6B2-B9363D5640AA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1853" y="1443869"/>
            <a:ext cx="3405213" cy="39902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4400" y="1523745"/>
            <a:ext cx="5423715" cy="39118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7067" y="1446869"/>
            <a:ext cx="4083352" cy="4015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8502" y="1400731"/>
            <a:ext cx="3462866" cy="40783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533" y="1462595"/>
            <a:ext cx="5918816" cy="3973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7200" y="1476756"/>
            <a:ext cx="6282267" cy="3957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1434" y="1462818"/>
            <a:ext cx="3649132" cy="3983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12002"/>
            <a:ext cx="4563533" cy="4084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C258294-BD43-40E0-989B-816F252148B7}" type="datetime1">
              <a:rPr lang="fr-FR" sz="1800" b="1" smtClean="0"/>
              <a:t>20/08/2018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8776" y="1376134"/>
            <a:ext cx="3699933" cy="4127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9D52DCD-4C70-4B39-A7AC-90126EE82DFE}" type="datetime1">
              <a:rPr lang="fr-FR" sz="2400" b="1" smtClean="0">
                <a:solidFill>
                  <a:srgbClr val="FFC000"/>
                </a:solidFill>
              </a:rPr>
              <a:t>20/08/2018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</a:rPr>
              <a:t>PPS Lande Aout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1623" y="1435100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32376" y="2728354"/>
            <a:ext cx="6869189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</a:t>
            </a:r>
            <a:endParaRPr lang="fr-FR" sz="6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1348471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171</Words>
  <Application>Microsoft Office PowerPoint</Application>
  <PresentationFormat>Grand écran</PresentationFormat>
  <Paragraphs>73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32</cp:revision>
  <dcterms:created xsi:type="dcterms:W3CDTF">2018-08-09T22:33:17Z</dcterms:created>
  <dcterms:modified xsi:type="dcterms:W3CDTF">2018-08-20T18:09:12Z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