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79" r:id="rId3"/>
    <p:sldId id="263" r:id="rId4"/>
    <p:sldId id="262" r:id="rId5"/>
    <p:sldId id="264" r:id="rId6"/>
    <p:sldId id="272" r:id="rId7"/>
    <p:sldId id="257" r:id="rId8"/>
    <p:sldId id="258" r:id="rId9"/>
    <p:sldId id="259" r:id="rId10"/>
    <p:sldId id="260" r:id="rId11"/>
    <p:sldId id="261" r:id="rId12"/>
    <p:sldId id="265" r:id="rId13"/>
    <p:sldId id="266" r:id="rId14"/>
    <p:sldId id="274" r:id="rId15"/>
    <p:sldId id="275" r:id="rId16"/>
    <p:sldId id="273" r:id="rId17"/>
    <p:sldId id="280" r:id="rId18"/>
    <p:sldId id="278" r:id="rId19"/>
    <p:sldId id="277" r:id="rId20"/>
    <p:sldId id="281" r:id="rId21"/>
    <p:sldId id="282" r:id="rId22"/>
    <p:sldId id="276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w02Nshyk4kbWIUnEIiWiw==" hashData="V3aeRxhe2sM13vLyX2BNMTsrqf9OYKcEOShBTvRv5jdKz3sHJ+frBJa9naZlrpczUtAUqSzqhdaH2w6nDcFo8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4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21/08/2018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6C673-BDB9-4162-8940-A6E51046F351}" type="datetime1">
              <a:rPr lang="fr-FR" smtClean="0"/>
              <a:t>21/08/2018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985E2-D235-480E-B10F-062979CBD0BC}" type="datetime1">
              <a:rPr lang="fr-FR" smtClean="0"/>
              <a:t>21/08/2018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78E53-8A6A-4AEF-B05F-8CFD736CC53D}" type="datetime1">
              <a:rPr lang="fr-FR" smtClean="0"/>
              <a:t>21/08/2018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677AA-22ED-4B40-84E2-08E64379CB85}" type="datetime1">
              <a:rPr lang="fr-FR" smtClean="0"/>
              <a:t>21/08/2018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DDBF2-4930-457D-9089-014C8C731E63}" type="datetime1">
              <a:rPr lang="fr-FR" smtClean="0"/>
              <a:t>21/08/2018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B30D1-28C1-4C66-8658-E247115A0558}" type="datetime1">
              <a:rPr lang="fr-FR" smtClean="0"/>
              <a:t>21/08/2018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8DCF9-864D-4604-939D-19B341B57106}" type="datetime1">
              <a:rPr lang="fr-FR" smtClean="0"/>
              <a:t>21/08/2018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E98ED-8590-4D30-8DC5-474CE148B4B3}" type="datetime1">
              <a:rPr lang="fr-FR" smtClean="0"/>
              <a:t>21/08/2018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586CD-FD60-44A8-B209-004013CDC0E2}" type="datetime1">
              <a:rPr lang="fr-FR" smtClean="0"/>
              <a:t>21/08/2018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26412-AD52-49AC-B2F1-34D247D9A082}" type="datetime1">
              <a:rPr lang="fr-FR" smtClean="0"/>
              <a:t>21/08/2018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8E58A-5EC5-45EF-B7FE-FD4DB043E498}" type="datetime1">
              <a:rPr lang="fr-FR" smtClean="0"/>
              <a:t>21/08/2018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9000">
              <a:srgbClr val="7030A0"/>
            </a:gs>
            <a:gs pos="23000">
              <a:schemeClr val="accent1">
                <a:lumMod val="60000"/>
                <a:lumOff val="40000"/>
              </a:schemeClr>
            </a:gs>
            <a:gs pos="69000">
              <a:srgbClr val="FFFF00"/>
            </a:gs>
            <a:gs pos="82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B4BD6-2F90-4AAF-A971-B2245D94E8B2}" type="datetime1">
              <a:rPr lang="fr-FR" smtClean="0"/>
              <a:t>21/08/2018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9D52DCD-4C70-4B39-A7AC-90126EE82DFE}" type="datetime1">
              <a:rPr lang="fr-FR" sz="2400" b="1" smtClean="0">
                <a:solidFill>
                  <a:srgbClr val="FFC000"/>
                </a:solidFill>
              </a:rPr>
              <a:t>21/08/2018</a:t>
            </a:fld>
            <a:endParaRPr lang="fr-FR" sz="2400" b="1" dirty="0">
              <a:solidFill>
                <a:srgbClr val="FFC000"/>
              </a:solidFill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</a:rPr>
              <a:t>PPS Lande Aout 2018</a:t>
            </a:r>
            <a:endParaRPr lang="fr-FR" sz="2000" b="1" dirty="0">
              <a:solidFill>
                <a:srgbClr val="FFC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2469" y="1453725"/>
            <a:ext cx="7267062" cy="3950550"/>
          </a:xfrm>
          <a:prstGeom prst="rect">
            <a:avLst/>
          </a:prstGeom>
        </p:spPr>
      </p:pic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2400" smtClean="0">
                <a:solidFill>
                  <a:srgbClr val="FFC000"/>
                </a:solidFill>
              </a:rPr>
              <a:t>1</a:t>
            </a:fld>
            <a:endParaRPr lang="fr-FR" sz="2400" dirty="0">
              <a:solidFill>
                <a:srgbClr val="FFC000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88102" y="24538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726494" y="2374590"/>
            <a:ext cx="6623929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 ridicule ne tue pas!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Lande N° 2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  <p:sndAc>
          <p:stSnd loop="1">
            <p:snd r:embed="rId2" name="482303_mouthuy_012.wav"/>
          </p:stSnd>
        </p:sndAc>
      </p:transition>
    </mc:Choice>
    <mc:Fallback xmlns="">
      <p:transition spd="slow" advTm="5000">
        <p:fade/>
        <p:sndAc>
          <p:stSnd loop="1">
            <p:snd r:embed="rId7" name="482303_mouthuy_01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C258294-BD43-40E0-989B-816F252148B7}" type="datetime1">
              <a:rPr lang="fr-FR" sz="1800" b="1" smtClean="0"/>
              <a:t>21/08/2018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9301" y="1461714"/>
            <a:ext cx="7301553" cy="40160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1573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FDD257A3-CFCF-4822-A067-DD193B05057A}" type="datetime1">
              <a:rPr lang="fr-FR" sz="1800" b="1" smtClean="0"/>
              <a:t>21/08/2018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4747" y="1482425"/>
            <a:ext cx="3202506" cy="39439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7058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3E75266-EFE4-45BC-BFF0-B82C3108C192}" type="datetime1">
              <a:rPr lang="fr-FR" sz="1800" b="1" smtClean="0"/>
              <a:t>21/08/2018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2693" y="1420102"/>
            <a:ext cx="3616656" cy="40685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0981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09901" y="1275210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74B1842-5205-4068-9E3F-4AF08F050228}" type="datetime1">
              <a:rPr lang="fr-FR" sz="1800" b="1" smtClean="0"/>
              <a:t>21/08/2018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453964"/>
            <a:ext cx="4153254" cy="39967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0949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C258294-BD43-40E0-989B-816F252148B7}" type="datetime1">
              <a:rPr lang="fr-FR" sz="1800" b="1" smtClean="0"/>
              <a:t>21/08/2018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1555" y="1448210"/>
            <a:ext cx="3990833" cy="40123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7940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926362C9-2304-4192-BFF9-FDC955E9F03F}" type="datetime1">
              <a:rPr lang="fr-FR" sz="1800" b="1" smtClean="0"/>
              <a:t>21/08/2018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445370"/>
            <a:ext cx="3931693" cy="40363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348E698E-C333-4C03-B767-D39490F745F1}" type="datetime1">
              <a:rPr lang="fr-FR" sz="1800" b="1" smtClean="0"/>
              <a:t>21/08/2018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4454" y="1413805"/>
            <a:ext cx="3807725" cy="40043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6828FBA-677A-4D77-9C49-0FF40D6CA0C3}" type="datetime1">
              <a:rPr lang="fr-FR" sz="1800" b="1" smtClean="0"/>
              <a:t>21/08/2018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1749" y="1402118"/>
            <a:ext cx="3575714" cy="41045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72CCC24-861C-4929-9E21-61AECB8BC4BA}" type="datetime1">
              <a:rPr lang="fr-FR" sz="1800" b="1" smtClean="0"/>
              <a:t>21/08/2018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6036" y="1436556"/>
            <a:ext cx="3179928" cy="40066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41A5E92-0AF8-4A47-B9AE-8DC83119EE51}" type="datetime1">
              <a:rPr lang="fr-FR" sz="1800" b="1" smtClean="0"/>
              <a:t>21/08/2018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3609" y="1438028"/>
            <a:ext cx="3426725" cy="40327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41AE387-C661-4F66-9F2D-784C0E9CFCB0}" type="datetime1">
              <a:rPr lang="fr-FR" sz="1800" b="1" smtClean="0"/>
              <a:t>21/08/2018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58075" y="1439990"/>
            <a:ext cx="3617794" cy="40288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2342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F265C3AF-B3F3-4D9E-A6B2-B9363D5640AA}" type="datetime1">
              <a:rPr lang="fr-FR" sz="1800" b="1" smtClean="0"/>
              <a:t>21/08/2018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9043" y="1466200"/>
            <a:ext cx="3548419" cy="39909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3106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C258294-BD43-40E0-989B-816F252148B7}" type="datetime1">
              <a:rPr lang="fr-FR" sz="1800" b="1" smtClean="0"/>
              <a:t>21/08/2018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9045" y="1513858"/>
            <a:ext cx="3603009" cy="39808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70756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C258294-BD43-40E0-989B-816F252148B7}" type="datetime1">
              <a:rPr lang="fr-FR" sz="1800" b="1" smtClean="0"/>
              <a:t>21/08/2018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7284" y="1473958"/>
            <a:ext cx="3425587" cy="40064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957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C258294-BD43-40E0-989B-816F252148B7}" type="datetime1">
              <a:rPr lang="fr-FR" sz="1800" b="1" smtClean="0"/>
              <a:t>21/08/2018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16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2818" y="1430333"/>
            <a:ext cx="3357349" cy="40481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86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C258294-BD43-40E0-989B-816F252148B7}" type="datetime1">
              <a:rPr lang="fr-FR" sz="1800" b="1" smtClean="0"/>
              <a:t>21/08/2018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0114" y="1471610"/>
            <a:ext cx="3179928" cy="39655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6114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C258294-BD43-40E0-989B-816F252148B7}" type="datetime1">
              <a:rPr lang="fr-FR" sz="1800" b="1" smtClean="0"/>
              <a:t>21/08/2018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5024" y="1478886"/>
            <a:ext cx="3303896" cy="39510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6124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C258294-BD43-40E0-989B-816F252148B7}" type="datetime1">
              <a:rPr lang="fr-FR" sz="1800" b="1" smtClean="0"/>
              <a:t>21/08/2018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6853" y="1462365"/>
            <a:ext cx="3398294" cy="39840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9422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C258294-BD43-40E0-989B-816F252148B7}" type="datetime1">
              <a:rPr lang="fr-FR" sz="1800" b="1" smtClean="0"/>
              <a:t>21/08/2018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20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9863" y="1434324"/>
            <a:ext cx="3766781" cy="40668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2576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C258294-BD43-40E0-989B-816F252148B7}" type="datetime1">
              <a:rPr lang="fr-FR" sz="1800" b="1" smtClean="0"/>
              <a:t>21/08/2018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21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430550"/>
            <a:ext cx="4176214" cy="40186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37093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9D52DCD-4C70-4B39-A7AC-90126EE82DFE}" type="datetime1">
              <a:rPr lang="fr-FR" sz="2400" b="1" smtClean="0">
                <a:solidFill>
                  <a:srgbClr val="FFC000"/>
                </a:solidFill>
              </a:rPr>
              <a:t>21/08/2018</a:t>
            </a:fld>
            <a:endParaRPr lang="fr-FR" sz="2400" b="1" dirty="0">
              <a:solidFill>
                <a:srgbClr val="FFC000"/>
              </a:solidFill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</a:rPr>
              <a:t>PPS Lande Aout 2018</a:t>
            </a:r>
            <a:endParaRPr lang="fr-FR" sz="2000" b="1" dirty="0">
              <a:solidFill>
                <a:srgbClr val="FFC000"/>
              </a:solidFill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2400" smtClean="0">
                <a:solidFill>
                  <a:srgbClr val="FFC000"/>
                </a:solidFill>
              </a:rPr>
              <a:t>22</a:t>
            </a:fld>
            <a:endParaRPr lang="fr-FR" sz="2400" dirty="0">
              <a:solidFill>
                <a:srgbClr val="FFC000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1623" y="1435100"/>
            <a:ext cx="7271658" cy="39497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1288102" y="24538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32376" y="2728354"/>
            <a:ext cx="6869189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 ridicule ne tue pas !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042492" y="1348471"/>
            <a:ext cx="204895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9986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547</TotalTime>
  <Words>174</Words>
  <Application>Microsoft Office PowerPoint</Application>
  <PresentationFormat>Grand écran</PresentationFormat>
  <Paragraphs>73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38</cp:revision>
  <dcterms:created xsi:type="dcterms:W3CDTF">2018-08-09T22:33:17Z</dcterms:created>
  <dcterms:modified xsi:type="dcterms:W3CDTF">2018-08-21T09:23:46Z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