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1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o+0ciOdc5DZn7QuZ3/0mA==" hashData="Tc5hg3NmvgFTU2gAHpWX+Rq1bHtzWqGP0gBj6WA9uUFC+iWzQ/D1QEsZepXH+8AUB9QKfj4Iiip4EqRh3jOK7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868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576349" y="1288714"/>
            <a:ext cx="1103930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La </a:t>
            </a:r>
            <a:r>
              <a:rPr lang="fr-FR" sz="6000" b="1" dirty="0">
                <a:latin typeface="Brush Script MT" panose="03060802040406070304" pitchFamily="66" charset="0"/>
              </a:rPr>
              <a:t>P' TITE FILLE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 et </a:t>
            </a:r>
            <a:r>
              <a:rPr lang="fr-FR" sz="6000" b="1" dirty="0">
                <a:latin typeface="Brush Script MT" panose="03060802040406070304" pitchFamily="66" charset="0"/>
              </a:rPr>
              <a:t>le PRESIDENT </a:t>
            </a:r>
            <a:r>
              <a:rPr lang="fr-FR" sz="6000" b="1" dirty="0" smtClean="0">
                <a:latin typeface="Brush Script MT" panose="03060802040406070304" pitchFamily="66" charset="0"/>
              </a:rPr>
              <a:t>juste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    pour </a:t>
            </a:r>
            <a:r>
              <a:rPr lang="fr-FR" sz="6000" b="1" dirty="0">
                <a:latin typeface="Brush Script MT" panose="03060802040406070304" pitchFamily="66" charset="0"/>
              </a:rPr>
              <a:t>sourire un peu</a:t>
            </a:r>
            <a:r>
              <a:rPr lang="fr-FR" sz="6000" b="1" dirty="0" smtClean="0">
                <a:latin typeface="Brush Script MT" panose="03060802040406070304" pitchFamily="66" charset="0"/>
              </a:rPr>
              <a:t>...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latin typeface="Brush Script MT" panose="03060802040406070304" pitchFamily="66" charset="0"/>
              </a:rPr>
              <a:t>par </a:t>
            </a:r>
            <a:r>
              <a:rPr lang="fr-FR" sz="6000" b="1" dirty="0" smtClean="0">
                <a:latin typeface="Brush Script MT" panose="03060802040406070304" pitchFamily="66" charset="0"/>
              </a:rPr>
              <a:t>Lande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  <p:sndAc>
          <p:stSnd loop="1">
            <p:snd r:embed="rId3" name="Voiture electrique_001.wav"/>
          </p:stSnd>
        </p:sndAc>
      </p:transition>
    </mc:Choice>
    <mc:Fallback>
      <p:transition spd="slow" advTm="11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528888" y="1025938"/>
            <a:ext cx="913074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 </a:t>
            </a:r>
            <a:r>
              <a:rPr lang="fr-FR" sz="4400" b="1" dirty="0"/>
              <a:t>Un jeune Président fraîchement élu se retrouve dans le train assis à côté d'une petite fille.</a:t>
            </a:r>
          </a:p>
          <a:p>
            <a:r>
              <a:rPr lang="fr-FR" sz="4400" b="1" dirty="0"/>
              <a:t> Le Président dit à la petite fille </a:t>
            </a:r>
            <a:r>
              <a:rPr lang="fr-FR" sz="4400" b="1" dirty="0" smtClean="0"/>
              <a:t>:</a:t>
            </a:r>
            <a:endParaRPr lang="fr-FR" sz="4400" b="1" dirty="0"/>
          </a:p>
          <a:p>
            <a:r>
              <a:rPr lang="fr-FR" sz="4400" b="1" dirty="0"/>
              <a:t> - Il parait que les voyages  passent beaucoup plus vite si on parle avec quelqu'un.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17980" y="1166841"/>
            <a:ext cx="935603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/>
              <a:t>La petite fille le regarde et dit :</a:t>
            </a:r>
          </a:p>
          <a:p>
            <a:endParaRPr lang="fr-FR" sz="4800" b="1" dirty="0"/>
          </a:p>
          <a:p>
            <a:r>
              <a:rPr lang="fr-FR" sz="4800" b="1" dirty="0"/>
              <a:t> - D' accord, de quoi voulez-vous qu' on parle?</a:t>
            </a:r>
          </a:p>
          <a:p>
            <a:r>
              <a:rPr lang="fr-FR" sz="4800" b="1" dirty="0"/>
              <a:t> </a:t>
            </a:r>
          </a:p>
          <a:p>
            <a:r>
              <a:rPr lang="fr-FR" sz="4800" b="1" dirty="0"/>
              <a:t>Le Président fanfaronne: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1341274"/>
            <a:ext cx="108800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Et si on parlait d'économie politique </a:t>
            </a:r>
            <a:r>
              <a:rPr lang="fr-FR" sz="4400" b="1" dirty="0" smtClean="0"/>
              <a:t>?</a:t>
            </a:r>
            <a:endParaRPr lang="fr-FR" sz="4400" b="1" dirty="0"/>
          </a:p>
          <a:p>
            <a:r>
              <a:rPr lang="fr-FR" sz="4400" b="1" dirty="0"/>
              <a:t> La petite fille lui répond </a:t>
            </a:r>
            <a:r>
              <a:rPr lang="fr-FR" sz="4400" b="1" dirty="0" smtClean="0"/>
              <a:t>:</a:t>
            </a:r>
            <a:endParaRPr lang="fr-FR" sz="4400" b="1" dirty="0"/>
          </a:p>
          <a:p>
            <a:r>
              <a:rPr lang="fr-FR" sz="4400" b="1" dirty="0"/>
              <a:t> D' accord, mais avant, écoutez-moi bien :</a:t>
            </a:r>
          </a:p>
          <a:p>
            <a:r>
              <a:rPr lang="fr-FR" sz="4400" b="1" dirty="0"/>
              <a:t> Un chevreuil, une vache et un cheval  mangent tous de l’ herbe.</a:t>
            </a:r>
          </a:p>
          <a:p>
            <a:r>
              <a:rPr lang="fr-FR" sz="4400" b="1" dirty="0"/>
              <a:t> Pourtant le chevreuil fait des petites crottes,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4417" y="620500"/>
            <a:ext cx="7103165" cy="561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315" y="610439"/>
            <a:ext cx="10003366" cy="5626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756439" y="5235013"/>
            <a:ext cx="66099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la vache fait des bouses plates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0347" y="653001"/>
            <a:ext cx="7871791" cy="56086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797949" y="5553766"/>
            <a:ext cx="65961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et le cheval de grosses boules.</a:t>
            </a:r>
          </a:p>
        </p:txBody>
      </p:sp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126435" y="741119"/>
            <a:ext cx="99788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4400" b="1" dirty="0"/>
              <a:t>Comment expliquez-vous cela ?</a:t>
            </a:r>
          </a:p>
          <a:p>
            <a:endParaRPr lang="fr-FR" sz="4400" b="1" dirty="0"/>
          </a:p>
          <a:p>
            <a:r>
              <a:rPr lang="fr-FR" sz="4400" b="1" dirty="0" smtClean="0"/>
              <a:t>Le </a:t>
            </a:r>
            <a:r>
              <a:rPr lang="fr-FR" sz="4400" b="1" dirty="0"/>
              <a:t>Président pantois, réfléchit un instant puis doit avouer:</a:t>
            </a:r>
          </a:p>
          <a:p>
            <a:r>
              <a:rPr lang="fr-FR" sz="4400" b="1" dirty="0" smtClean="0"/>
              <a:t> </a:t>
            </a:r>
            <a:endParaRPr lang="fr-FR" sz="4400" b="1" dirty="0"/>
          </a:p>
          <a:p>
            <a:r>
              <a:rPr lang="fr-FR" sz="4400" b="1" dirty="0"/>
              <a:t>Ma foi, je ne saurais l' expliquer.</a:t>
            </a:r>
          </a:p>
          <a:p>
            <a:endParaRPr lang="fr-FR" sz="4400" b="1" dirty="0"/>
          </a:p>
          <a:p>
            <a:r>
              <a:rPr lang="fr-FR" sz="4400" b="1" dirty="0" smtClean="0"/>
              <a:t>Alors</a:t>
            </a:r>
            <a:r>
              <a:rPr lang="fr-FR" sz="4400" b="1" dirty="0"/>
              <a:t>, maligne, la petite fille lui dit : </a:t>
            </a:r>
          </a:p>
        </p:txBody>
      </p:sp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80050" y="1074508"/>
            <a:ext cx="1003189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Comment voulez-vous que je vous explique l'économie de notre Pays</a:t>
            </a:r>
          </a:p>
          <a:p>
            <a:r>
              <a:rPr lang="fr-FR" sz="6000" b="1" dirty="0"/>
              <a:t> si vous ne maîtrisez même pas un petit problème de MERDE ?</a:t>
            </a:r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54" y="743778"/>
            <a:ext cx="10740888" cy="53704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365857" y="2034136"/>
            <a:ext cx="946028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Alors là Manu tu as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plus tôt l’air con ? 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81" y="705677"/>
            <a:ext cx="10886661" cy="54433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350149" y="426958"/>
            <a:ext cx="9491701" cy="59246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/>
              <a:t>Pourtant tu as </a:t>
            </a:r>
          </a:p>
          <a:p>
            <a:r>
              <a:rPr lang="fr-FR" sz="8800" b="1" dirty="0" smtClean="0"/>
              <a:t>l’habitude , puisque</a:t>
            </a:r>
          </a:p>
          <a:p>
            <a:r>
              <a:rPr lang="fr-FR" sz="8800" b="1" dirty="0" smtClean="0"/>
              <a:t> tu mets tous les </a:t>
            </a:r>
          </a:p>
          <a:p>
            <a:r>
              <a:rPr lang="fr-FR" sz="8800" b="1" dirty="0" smtClean="0"/>
              <a:t>français dedans</a:t>
            </a:r>
            <a:r>
              <a:rPr lang="fr-FR" sz="11500" b="1" dirty="0" smtClean="0"/>
              <a:t> ? </a:t>
            </a:r>
            <a:endParaRPr lang="fr-FR" sz="11500" b="1" dirty="0"/>
          </a:p>
        </p:txBody>
      </p:sp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06/02/2019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1591363"/>
            <a:ext cx="5686839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50063" y="1128904"/>
            <a:ext cx="1103930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  La </a:t>
            </a:r>
            <a:r>
              <a:rPr lang="fr-FR" sz="6000" b="1" dirty="0">
                <a:latin typeface="Brush Script MT" panose="03060802040406070304" pitchFamily="66" charset="0"/>
              </a:rPr>
              <a:t>P' TITE FILLE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et </a:t>
            </a:r>
            <a:r>
              <a:rPr lang="fr-FR" sz="6000" b="1" dirty="0">
                <a:latin typeface="Brush Script MT" panose="03060802040406070304" pitchFamily="66" charset="0"/>
              </a:rPr>
              <a:t>le PRESIDENT </a:t>
            </a:r>
            <a:r>
              <a:rPr lang="fr-FR" sz="6000" b="1" dirty="0" smtClean="0">
                <a:latin typeface="Brush Script MT" panose="03060802040406070304" pitchFamily="66" charset="0"/>
              </a:rPr>
              <a:t>juste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   pour </a:t>
            </a:r>
            <a:r>
              <a:rPr lang="fr-FR" sz="6000" b="1" dirty="0">
                <a:latin typeface="Brush Script MT" panose="03060802040406070304" pitchFamily="66" charset="0"/>
              </a:rPr>
              <a:t>sourire un peu...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</a:t>
            </a:r>
            <a:r>
              <a:rPr lang="fr-FR" sz="6000" b="1" dirty="0" smtClean="0">
                <a:latin typeface="Brush Script MT" panose="03060802040406070304" pitchFamily="66" charset="0"/>
              </a:rPr>
              <a:t>Lande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16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452</Words>
  <Application>Microsoft Office PowerPoint</Application>
  <PresentationFormat>Grand écran</PresentationFormat>
  <Paragraphs>100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2019-02-06T20:07:22Z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