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/bCf54/0eSHfwG2JjpmYA==" hashData="KyfXfjliUboPtMQbuoyg+tVprUelSUJ1jLQL6eCB4Ru2zQ3MC24ym59hQOoZ6gK47dV7Ek66K6JeZYdh27ULV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04/05/2021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5501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04/05/2021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04/05/2021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04/05/2021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2000">
              <a:schemeClr val="tx1"/>
            </a:gs>
            <a:gs pos="81000">
              <a:srgbClr val="FFC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8506" y="556592"/>
            <a:ext cx="8883282" cy="57997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19559" y="2495150"/>
            <a:ext cx="7317901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panthère rose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 en</a:t>
            </a:r>
            <a:r>
              <a:rPr lang="fr-FR" sz="6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Ariège N°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9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62116" y="5001843"/>
            <a:ext cx="70702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Une si belle région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  <p:sndAc>
          <p:stSnd loop="1">
            <p:snd r:embed="rId3" name="La panthère rose (générique en entier).wav"/>
          </p:stSnd>
        </p:sndAc>
      </p:transition>
    </mc:Choice>
    <mc:Fallback>
      <p:transition spd="slow" advTm="19000">
        <p:wedge/>
        <p:sndAc>
          <p:stSnd loop="1">
            <p:snd r:embed="rId3" name="La panthère rose (générique en entier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8678" y="638340"/>
            <a:ext cx="8494644" cy="55813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2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8091" y="626533"/>
            <a:ext cx="8398337" cy="55932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119223" y="2705725"/>
            <a:ext cx="595355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Faune</a:t>
            </a:r>
            <a:endParaRPr lang="fr-FR" sz="88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5009" y="173454"/>
            <a:ext cx="8461981" cy="6511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3729" y="702365"/>
            <a:ext cx="8456232" cy="54201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6018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57061" y="651212"/>
            <a:ext cx="6877878" cy="57676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1322" y="612461"/>
            <a:ext cx="8282608" cy="56421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02346" y="719177"/>
            <a:ext cx="8447602" cy="53900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9373" y="566531"/>
            <a:ext cx="7659757" cy="57448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32806" y="586170"/>
            <a:ext cx="7926388" cy="56856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0291" r="-336" b="11633"/>
          <a:stretch/>
        </p:blipFill>
        <p:spPr>
          <a:xfrm>
            <a:off x="1709760" y="876770"/>
            <a:ext cx="8693197" cy="507345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7948" y="570109"/>
            <a:ext cx="8256103" cy="57177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9761" y="636105"/>
            <a:ext cx="8375581" cy="55837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5937" y="524151"/>
            <a:ext cx="7746263" cy="58096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1563" y="206984"/>
            <a:ext cx="9528874" cy="6444031"/>
          </a:xfrm>
          <a:prstGeom prst="rect">
            <a:avLst/>
          </a:prstGeom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00560" y="1859338"/>
            <a:ext cx="8590878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I La panthère rose</a:t>
            </a:r>
            <a:endParaRPr lang="fr-FR" sz="6600" b="1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en</a:t>
            </a:r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Ariège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95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</TotalTime>
  <Words>113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39</cp:revision>
  <dcterms:created xsi:type="dcterms:W3CDTF">2021-04-27T13:16:17Z</dcterms:created>
  <dcterms:modified xsi:type="dcterms:W3CDTF">2021-05-04T15:24:03Z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