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rVgw1FEUgCvLvUkQb/iTQ==" hashData="tKxMuNefgsNSIoLUURwftUJq1WYdXONDBu9t6JYlt6OneSR7M1lcKzs9NksnBBo4Bxn1i1piuY4F0TVO/nI4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9559" y="2495150"/>
            <a:ext cx="73179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panthère rose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8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  <p:sndAc>
          <p:stSnd loop="1">
            <p:snd r:embed="rId3" name="La panthère rose (générique en entier).wav"/>
          </p:stSnd>
        </p:sndAc>
      </p:transition>
    </mc:Choice>
    <mc:Fallback>
      <p:transition spd="slow" advTm="19000">
        <p:wedge/>
        <p:sndAc>
          <p:stSnd loop="1">
            <p:snd r:embed="rId3" name="La panthère rose (générique en enti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678" y="638340"/>
            <a:ext cx="8494644" cy="5581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2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091" y="626533"/>
            <a:ext cx="8398337" cy="5593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009" y="173454"/>
            <a:ext cx="8461981" cy="651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774" y="950313"/>
            <a:ext cx="8833756" cy="4946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583" y="565803"/>
            <a:ext cx="8136834" cy="5726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207"/>
          <a:stretch/>
        </p:blipFill>
        <p:spPr>
          <a:xfrm>
            <a:off x="2666999" y="689113"/>
            <a:ext cx="6940827" cy="5539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881809" y="530446"/>
            <a:ext cx="8480492" cy="5686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304" y="601868"/>
            <a:ext cx="8426935" cy="56179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-1" r="775" b="14630"/>
          <a:stretch/>
        </p:blipFill>
        <p:spPr>
          <a:xfrm>
            <a:off x="2070663" y="532326"/>
            <a:ext cx="8050674" cy="5824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0343" y="967409"/>
            <a:ext cx="8772674" cy="49563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7251" y="1137763"/>
            <a:ext cx="9064629" cy="44148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769" b="4903"/>
          <a:stretch/>
        </p:blipFill>
        <p:spPr>
          <a:xfrm>
            <a:off x="1842052" y="624051"/>
            <a:ext cx="8441635" cy="55957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937" y="524151"/>
            <a:ext cx="7746263" cy="5809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0560" y="1859338"/>
            <a:ext cx="859087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 La panthère rose</a:t>
            </a:r>
            <a:endParaRPr lang="fr-FR" sz="66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113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2021-04-27T13:16:17Z</dcterms:created>
  <dcterms:modified xsi:type="dcterms:W3CDTF">2021-05-04T15:07:19Z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