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5hVqA3bzr1njcm6LUzonA==" hashData="rrAUrmXQ4uQPwrwjIH/m924mlK4MaBk9w/DZrJSXEfQ5yyERFcvo/6Vb0iglVjiAoMOAKqBMRQlKoXGjjQfTw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8506" y="556592"/>
            <a:ext cx="8883282" cy="5799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19559" y="2495150"/>
            <a:ext cx="731790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panthère rose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en</a:t>
            </a:r>
            <a:r>
              <a:rPr lang="fr-FR" sz="6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N°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7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  <p:sndAc>
          <p:stSnd loop="1">
            <p:snd r:embed="rId3" name="La panthère rose (générique en entier).wav"/>
          </p:stSnd>
        </p:sndAc>
      </p:transition>
    </mc:Choice>
    <mc:Fallback>
      <p:transition spd="slow" advTm="19000">
        <p:wedge/>
        <p:sndAc>
          <p:stSnd loop="1">
            <p:snd r:embed="rId3" name="La panthère rose (générique en entier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8678" y="638340"/>
            <a:ext cx="8494644" cy="55813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2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8091" y="626533"/>
            <a:ext cx="8398337" cy="55932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19223" y="2705725"/>
            <a:ext cx="595355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Faune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5009" y="173454"/>
            <a:ext cx="8461981" cy="6511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8" b="5475"/>
          <a:stretch/>
        </p:blipFill>
        <p:spPr>
          <a:xfrm>
            <a:off x="2167282" y="771471"/>
            <a:ext cx="7857436" cy="53150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37"/>
          <a:stretch/>
        </p:blipFill>
        <p:spPr>
          <a:xfrm>
            <a:off x="1750127" y="881390"/>
            <a:ext cx="8905080" cy="50952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5393" y="891208"/>
            <a:ext cx="8281214" cy="50755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9229" y="824744"/>
            <a:ext cx="8233541" cy="52085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3467" y="616693"/>
            <a:ext cx="8398934" cy="56020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4" y="606288"/>
            <a:ext cx="7484717" cy="56135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321" y="672547"/>
            <a:ext cx="8269357" cy="55129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217" r="532" b="12463"/>
          <a:stretch/>
        </p:blipFill>
        <p:spPr>
          <a:xfrm>
            <a:off x="2040836" y="574399"/>
            <a:ext cx="8176590" cy="56454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9762" y="628373"/>
            <a:ext cx="8387177" cy="55914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937" y="524151"/>
            <a:ext cx="7746263" cy="58096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563" y="206984"/>
            <a:ext cx="9528874" cy="6444031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00560" y="1859338"/>
            <a:ext cx="8590878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 La panthère rose</a:t>
            </a:r>
            <a:endParaRPr lang="fr-FR" sz="6600" b="1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en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113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38</cp:revision>
  <dcterms:created xsi:type="dcterms:W3CDTF">2021-04-27T13:16:17Z</dcterms:created>
  <dcterms:modified xsi:type="dcterms:W3CDTF">2021-05-04T14:48:14Z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