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/Wyq+cNTL8KRCC7Cr0CeQ==" hashData="CYdGQ9j13NgqWiXaClm4X/vPDm7Xmv3P/RJBYDYVZZV/wT+gdtmaXUxa03iXfj2OYdOv45N+FFM4eTmeWVgWu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506" y="556592"/>
            <a:ext cx="8883282" cy="5799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19559" y="2495150"/>
            <a:ext cx="73179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panthère rose</a:t>
            </a:r>
            <a:endParaRPr lang="fr-FR" sz="60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en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N°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6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  <p:sndAc>
          <p:stSnd loop="1">
            <p:snd r:embed="rId3" name="La panthère rose (générique en entier).wav"/>
          </p:stSnd>
        </p:sndAc>
      </p:transition>
    </mc:Choice>
    <mc:Fallback>
      <p:transition spd="slow" advTm="19000">
        <p:wedge/>
        <p:sndAc>
          <p:stSnd loop="1">
            <p:snd r:embed="rId3" name="La panthère rose (générique en entie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8678" y="638340"/>
            <a:ext cx="8494644" cy="5581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2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8091" y="626533"/>
            <a:ext cx="8398337" cy="55932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19223" y="2705725"/>
            <a:ext cx="59535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Faune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5009" y="173454"/>
            <a:ext cx="8461981" cy="651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27200" y="957063"/>
            <a:ext cx="8749793" cy="50712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1591" y="1289114"/>
            <a:ext cx="9188818" cy="42797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393" y="891208"/>
            <a:ext cx="8281214" cy="5075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1896899" y="532198"/>
            <a:ext cx="8373536" cy="56978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467" y="616693"/>
            <a:ext cx="8398934" cy="56020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313" y="560288"/>
            <a:ext cx="8375374" cy="57374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9867" y="517479"/>
            <a:ext cx="7603066" cy="5784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91" b="5249"/>
          <a:stretch/>
        </p:blipFill>
        <p:spPr>
          <a:xfrm>
            <a:off x="1853798" y="635087"/>
            <a:ext cx="8484404" cy="5587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2667" y="783167"/>
            <a:ext cx="8500534" cy="53128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937" y="524151"/>
            <a:ext cx="7746263" cy="5809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563" y="206984"/>
            <a:ext cx="9528874" cy="644403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78493" y="1859338"/>
            <a:ext cx="8235011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panthère rose</a:t>
            </a:r>
            <a:endParaRPr lang="fr-FR" sz="6600" b="1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112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37</cp:revision>
  <dcterms:created xsi:type="dcterms:W3CDTF">2021-04-27T13:16:17Z</dcterms:created>
  <dcterms:modified xsi:type="dcterms:W3CDTF">2021-05-04T13:51:47Z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