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Zlh7xICS4RMrHbCvJ8FZg==" hashData="HY/ackIo8LvR5/PBZbyFJg3xiayvMKEiO6jRLcW2gdvqkP4HjUqR2X6q2g4aE8J2/9US8nBFVzhZ+o/qCcES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2618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506" y="556592"/>
            <a:ext cx="8883282" cy="5799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19559" y="2495150"/>
            <a:ext cx="73179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panthère rose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en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N°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10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  <p:sndAc>
          <p:stSnd loop="1">
            <p:snd r:embed="rId3" name="La panthère rose (générique en entier).wav"/>
          </p:stSnd>
        </p:sndAc>
      </p:transition>
    </mc:Choice>
    <mc:Fallback>
      <p:transition spd="slow" advTm="19000">
        <p:wedge/>
        <p:sndAc>
          <p:stSnd loop="1">
            <p:snd r:embed="rId3" name="La panthère rose (générique en entie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8678" y="638340"/>
            <a:ext cx="8494644" cy="5581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2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8091" y="626533"/>
            <a:ext cx="8398337" cy="55932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19223" y="2705725"/>
            <a:ext cx="59535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Faune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5009" y="173454"/>
            <a:ext cx="8461981" cy="651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774" y="950313"/>
            <a:ext cx="8833756" cy="49469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7583" y="565803"/>
            <a:ext cx="8136834" cy="57263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207"/>
          <a:stretch/>
        </p:blipFill>
        <p:spPr>
          <a:xfrm>
            <a:off x="2666999" y="689113"/>
            <a:ext cx="6940827" cy="55394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1514353" y="1033671"/>
            <a:ext cx="9140395" cy="48502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7994" y="1096617"/>
            <a:ext cx="8876012" cy="46647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2493" r="-644" b="11450"/>
          <a:stretch/>
        </p:blipFill>
        <p:spPr>
          <a:xfrm>
            <a:off x="2054087" y="540355"/>
            <a:ext cx="8083826" cy="57926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108" y="608449"/>
            <a:ext cx="8410335" cy="5611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2223" y="194791"/>
            <a:ext cx="8687553" cy="6468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3513" y="1182756"/>
            <a:ext cx="8978347" cy="44891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937" y="524151"/>
            <a:ext cx="7746263" cy="5809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4817" y="600455"/>
            <a:ext cx="8269357" cy="56193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5584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563" y="206984"/>
            <a:ext cx="9528874" cy="644403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00560" y="1859338"/>
            <a:ext cx="8590878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 La panthère rose</a:t>
            </a:r>
            <a:endParaRPr lang="fr-FR" sz="6600" b="1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:wedge/>
      </p:transition>
    </mc:Choice>
    <mc:Fallback>
      <p:transition spd="slow" advTm="1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119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43</cp:revision>
  <dcterms:created xsi:type="dcterms:W3CDTF">2021-04-27T13:16:17Z</dcterms:created>
  <dcterms:modified xsi:type="dcterms:W3CDTF">2021-05-04T16:25:14Z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