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b0VLaz4PBx7N0Sw/jCGng==" hashData="T157n4BIxKKKWrBZAf6cPkiQxY26C+3cS8/DD+yXlISPqiGSeE7F7SuoVmbFCfZePg6+gdmhjWGRozBeTDK/G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N°9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339" y="815735"/>
            <a:ext cx="9613321" cy="5200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6" y="821744"/>
            <a:ext cx="9544050" cy="51932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24" b="11800"/>
          <a:stretch/>
        </p:blipFill>
        <p:spPr>
          <a:xfrm>
            <a:off x="1328738" y="822939"/>
            <a:ext cx="9572625" cy="5187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219" y="771525"/>
            <a:ext cx="953756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9" b="27570"/>
          <a:stretch/>
        </p:blipFill>
        <p:spPr>
          <a:xfrm>
            <a:off x="1328737" y="823912"/>
            <a:ext cx="9558337" cy="5176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912" r="-175" b="6537"/>
          <a:stretch/>
        </p:blipFill>
        <p:spPr>
          <a:xfrm>
            <a:off x="1328738" y="823131"/>
            <a:ext cx="9572625" cy="5209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083" r="313" b="21417"/>
          <a:stretch/>
        </p:blipFill>
        <p:spPr>
          <a:xfrm>
            <a:off x="1348243" y="833520"/>
            <a:ext cx="9495513" cy="51650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9" y="822424"/>
            <a:ext cx="9544050" cy="5223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2" r="-208" b="17291"/>
          <a:stretch/>
        </p:blipFill>
        <p:spPr>
          <a:xfrm>
            <a:off x="1338262" y="814387"/>
            <a:ext cx="9548813" cy="5211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2021-02-07T08:38:46Z</dcterms:created>
  <dcterms:modified xsi:type="dcterms:W3CDTF">2021-02-08T18:12:08Z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