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8UGfhG0fkty4H7JOy9aBg==" hashData="HrCyewlnggdOAHbCNDDeJY7TTbz2FsE5dec+t4fRLSVxfD6PGdRiXHoGffUeSxD13FYCLDi6aw1Z02xwujnJe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N°8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263" r="-255"/>
          <a:stretch/>
        </p:blipFill>
        <p:spPr>
          <a:xfrm>
            <a:off x="1314450" y="813571"/>
            <a:ext cx="9604093" cy="52125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4146" r="-411"/>
          <a:stretch/>
        </p:blipFill>
        <p:spPr>
          <a:xfrm>
            <a:off x="1328739" y="845590"/>
            <a:ext cx="9595614" cy="5176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"/>
          <a:stretch/>
        </p:blipFill>
        <p:spPr>
          <a:xfrm>
            <a:off x="1343024" y="814388"/>
            <a:ext cx="9515475" cy="5201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11" b="-1"/>
          <a:stretch/>
        </p:blipFill>
        <p:spPr>
          <a:xfrm>
            <a:off x="1328738" y="785814"/>
            <a:ext cx="9501187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4450" y="795634"/>
            <a:ext cx="9558338" cy="5233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9687" y="830460"/>
            <a:ext cx="9548813" cy="5170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253" y="828675"/>
            <a:ext cx="9559247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136" r="-150"/>
          <a:stretch/>
        </p:blipFill>
        <p:spPr>
          <a:xfrm>
            <a:off x="1309687" y="841929"/>
            <a:ext cx="9572626" cy="51482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295850" y="827557"/>
            <a:ext cx="9591225" cy="520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2021-02-07T08:38:46Z</dcterms:created>
  <dcterms:modified xsi:type="dcterms:W3CDTF">2021-02-08T17:09:26Z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