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dKNhQAbU1Wo7ev6MHK8Kg==" hashData="WVKWDbebb/4E2FUTPGoTNq37K6AgDGKg3x1UYUFVOAKQx8gkJ5g7EdqfbcXsuVuI4PpH3Oj6RQF6NxO4ecjxH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N°7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319" r="293" b="15740"/>
          <a:stretch/>
        </p:blipFill>
        <p:spPr>
          <a:xfrm>
            <a:off x="1323974" y="864124"/>
            <a:ext cx="9544051" cy="5103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813714"/>
            <a:ext cx="9544050" cy="5201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19150"/>
            <a:ext cx="9572625" cy="5225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827313"/>
            <a:ext cx="9544050" cy="5216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26" r="8333"/>
          <a:stretch/>
        </p:blipFill>
        <p:spPr>
          <a:xfrm>
            <a:off x="1338263" y="814388"/>
            <a:ext cx="9534525" cy="5201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794656"/>
            <a:ext cx="9558337" cy="5234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497" r="-176" b="6529"/>
          <a:stretch/>
        </p:blipFill>
        <p:spPr>
          <a:xfrm>
            <a:off x="1337262" y="814388"/>
            <a:ext cx="9543629" cy="5187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04" r="505" b="17142"/>
          <a:stretch/>
        </p:blipFill>
        <p:spPr>
          <a:xfrm>
            <a:off x="1285875" y="832054"/>
            <a:ext cx="9601200" cy="52046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9" b="10227"/>
          <a:stretch/>
        </p:blipFill>
        <p:spPr>
          <a:xfrm>
            <a:off x="1265699" y="822423"/>
            <a:ext cx="9620208" cy="5206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2021-02-07T08:38:46Z</dcterms:created>
  <dcterms:modified xsi:type="dcterms:W3CDTF">2021-02-08T16:53:36Z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