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NUDbmqI2Rxsy0HkrUu6Og==" hashData="mTysVy+Ts4VbWvcMtiPMM7DYwf3DRpraLkRMAsTDUaZcQEU4kh0yR5Vx8LCN0Ok9W0i8dEdvwlkCyWHIohAzu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836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0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00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74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0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0974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6457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29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92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6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05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62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95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61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08/02/2021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08/02/2021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08/02/2021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08/02/2021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08/02/2021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5826" y="1662944"/>
            <a:ext cx="6420347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</a:t>
            </a:r>
          </a:p>
          <a:p>
            <a:r>
              <a:rPr lang="fr-FR" sz="13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N°6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_Aurora.wav"/>
          </p:stSnd>
        </p:sndAc>
      </p:transition>
    </mc:Choice>
    <mc:Fallback>
      <p:transition spd="slow" advTm="13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4722" y="1292401"/>
            <a:ext cx="864255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La Clusaz est une commune française située dans le département de Haute-Savoie, en région Auvergne-Rhône-Alpes. Ses habitants se nomment les Cluses ou les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Chaves</a:t>
            </a:r>
            <a:r>
              <a:rPr lang="fr-FR" sz="5400" b="1" dirty="0" smtClean="0">
                <a:latin typeface="Brush Script MT" panose="03060802040406070304" pitchFamily="66" charset="0"/>
              </a:rPr>
              <a:t> en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arpitan</a:t>
            </a:r>
            <a:r>
              <a:rPr lang="fr-FR" sz="5400" b="1" dirty="0" smtClean="0">
                <a:latin typeface="Brush Script MT" panose="03060802040406070304" pitchFamily="66" charset="0"/>
              </a:rPr>
              <a:t>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1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356" y="806358"/>
            <a:ext cx="9556954" cy="521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54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5" y="855406"/>
            <a:ext cx="9527458" cy="5167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166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49" b="11892"/>
          <a:stretch/>
        </p:blipFill>
        <p:spPr>
          <a:xfrm>
            <a:off x="1292773" y="822433"/>
            <a:ext cx="9601200" cy="51842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00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4566" r="-268" b="13096"/>
          <a:stretch/>
        </p:blipFill>
        <p:spPr>
          <a:xfrm>
            <a:off x="1268422" y="835573"/>
            <a:ext cx="9632154" cy="5211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9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0069" y="788276"/>
            <a:ext cx="9475076" cy="53013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360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02" t="10540" r="11746" b="14779"/>
          <a:stretch/>
        </p:blipFill>
        <p:spPr>
          <a:xfrm>
            <a:off x="1718441" y="835572"/>
            <a:ext cx="9162538" cy="51395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41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18" b="15169"/>
          <a:stretch/>
        </p:blipFill>
        <p:spPr>
          <a:xfrm>
            <a:off x="1340070" y="825938"/>
            <a:ext cx="9548386" cy="5197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87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4303" y="819805"/>
            <a:ext cx="9557353" cy="52120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3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58" t="10871" r="460" b="17242"/>
          <a:stretch/>
        </p:blipFill>
        <p:spPr>
          <a:xfrm>
            <a:off x="1324302" y="740979"/>
            <a:ext cx="9566763" cy="53129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31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08537" y="819808"/>
            <a:ext cx="9569669" cy="5171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90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3" b="15168"/>
          <a:stretch/>
        </p:blipFill>
        <p:spPr>
          <a:xfrm>
            <a:off x="1308539" y="809687"/>
            <a:ext cx="9548290" cy="52338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541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6" y="832157"/>
            <a:ext cx="9556954" cy="5171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556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08/02/2021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36559" y="1295688"/>
            <a:ext cx="6918882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</a:t>
            </a:r>
          </a:p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43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2021-02-07T08:38:46Z</dcterms:created>
  <dcterms:modified xsi:type="dcterms:W3CDTF">2021-02-08T15:35:58Z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