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wieBnCzujIs2WhBGpK+Lg==" hashData="JwPTDNfD1tH8ynB4V89yTjPUfbocJp0FmCanzxmxJ7zYTMvfRISGUlrLeH8JdjbXXzUQsUfwldp0TWoKi5E3v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96" y="32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N°5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42" b="18749"/>
          <a:stretch/>
        </p:blipFill>
        <p:spPr>
          <a:xfrm>
            <a:off x="1309688" y="821449"/>
            <a:ext cx="9568520" cy="51852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0" b="18101"/>
          <a:stretch/>
        </p:blipFill>
        <p:spPr>
          <a:xfrm>
            <a:off x="1324303" y="813051"/>
            <a:ext cx="9538138" cy="52093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760" r="307" b="11233"/>
          <a:stretch/>
        </p:blipFill>
        <p:spPr>
          <a:xfrm>
            <a:off x="1315977" y="788275"/>
            <a:ext cx="9530699" cy="52183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546" r="291" b="13233"/>
          <a:stretch/>
        </p:blipFill>
        <p:spPr>
          <a:xfrm>
            <a:off x="1308537" y="819806"/>
            <a:ext cx="9538139" cy="52341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183" r="-219" b="9651"/>
          <a:stretch/>
        </p:blipFill>
        <p:spPr>
          <a:xfrm>
            <a:off x="1308537" y="819807"/>
            <a:ext cx="9569670" cy="5171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368" r="-56"/>
          <a:stretch/>
        </p:blipFill>
        <p:spPr>
          <a:xfrm>
            <a:off x="1319048" y="819807"/>
            <a:ext cx="9559159" cy="517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7724" r="694" b="20728"/>
          <a:stretch/>
        </p:blipFill>
        <p:spPr>
          <a:xfrm>
            <a:off x="1258693" y="819807"/>
            <a:ext cx="9587983" cy="51809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12" b="18513"/>
          <a:stretch/>
        </p:blipFill>
        <p:spPr>
          <a:xfrm>
            <a:off x="1325045" y="827541"/>
            <a:ext cx="9521631" cy="5163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796" r="169"/>
          <a:stretch/>
        </p:blipFill>
        <p:spPr>
          <a:xfrm>
            <a:off x="1283360" y="804041"/>
            <a:ext cx="9566369" cy="52065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2021-02-07T08:38:46Z</dcterms:created>
  <dcterms:modified xsi:type="dcterms:W3CDTF">2021-02-07T20:08:18Z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