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9EFdY5MjdjD9uXx2Tiamw==" hashData="8InnfFnrW7JlXoGz2GffZxi8fzfvOQN8YUeWj/2BIe/MmrL23VQdJuvryrosTX5zhWkznLXwhMj8Nq+FgylSp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6" y="32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N°4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104" r="-331" b="9159"/>
          <a:stretch/>
        </p:blipFill>
        <p:spPr>
          <a:xfrm>
            <a:off x="1324303" y="788277"/>
            <a:ext cx="9569670" cy="5218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263" r="-55" b="13748"/>
          <a:stretch/>
        </p:blipFill>
        <p:spPr>
          <a:xfrm>
            <a:off x="1319049" y="756744"/>
            <a:ext cx="9559158" cy="52341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707" r="3636" b="520"/>
          <a:stretch/>
        </p:blipFill>
        <p:spPr>
          <a:xfrm>
            <a:off x="1355834" y="804041"/>
            <a:ext cx="9506608" cy="52026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6" b="18632"/>
          <a:stretch/>
        </p:blipFill>
        <p:spPr>
          <a:xfrm>
            <a:off x="1324303" y="797582"/>
            <a:ext cx="9553904" cy="51775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65" r="-138" b="11517"/>
          <a:stretch/>
        </p:blipFill>
        <p:spPr>
          <a:xfrm>
            <a:off x="1308538" y="822900"/>
            <a:ext cx="9580215" cy="51776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46" b="18283"/>
          <a:stretch/>
        </p:blipFill>
        <p:spPr>
          <a:xfrm>
            <a:off x="1289488" y="823912"/>
            <a:ext cx="9604484" cy="5214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59" b="16089"/>
          <a:stretch/>
        </p:blipFill>
        <p:spPr>
          <a:xfrm>
            <a:off x="1324303" y="788496"/>
            <a:ext cx="9538138" cy="52024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901"/>
          <a:stretch/>
        </p:blipFill>
        <p:spPr>
          <a:xfrm>
            <a:off x="1324303" y="819806"/>
            <a:ext cx="9534198" cy="5186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8" b="15859"/>
          <a:stretch/>
        </p:blipFill>
        <p:spPr>
          <a:xfrm>
            <a:off x="1342696" y="820673"/>
            <a:ext cx="9519745" cy="51859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2021-02-07T08:38:46Z</dcterms:created>
  <dcterms:modified xsi:type="dcterms:W3CDTF">2021-02-07T19:01:05Z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