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LC7HbnyA9+a8oxo3EgBsg==" hashData="43LHO3CPr3CewKxmTt3iSQP6c6X7DWuVSzg5Jja5hKotaCq7HGAouy93vY+R9LlI5o6f+Cqf8wHNonjf7p/kb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N°3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838994"/>
            <a:ext cx="9525000" cy="5253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750" b="5250"/>
          <a:stretch/>
        </p:blipFill>
        <p:spPr>
          <a:xfrm>
            <a:off x="1333500" y="842962"/>
            <a:ext cx="9525000" cy="5143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38" y="793468"/>
            <a:ext cx="9558337" cy="52363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250" r="150" b="5251"/>
          <a:stretch/>
        </p:blipFill>
        <p:spPr>
          <a:xfrm>
            <a:off x="1333500" y="814388"/>
            <a:ext cx="9510713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81" r="-116"/>
          <a:stretch/>
        </p:blipFill>
        <p:spPr>
          <a:xfrm>
            <a:off x="1323974" y="872332"/>
            <a:ext cx="9544051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08587" y="971550"/>
            <a:ext cx="1071961" cy="52863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1764" y="893763"/>
            <a:ext cx="1057276" cy="58578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7326" y="957262"/>
            <a:ext cx="1257300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49" b="-275"/>
          <a:stretch/>
        </p:blipFill>
        <p:spPr>
          <a:xfrm>
            <a:off x="1316831" y="794303"/>
            <a:ext cx="9558338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428" r="336" b="6591"/>
          <a:stretch/>
        </p:blipFill>
        <p:spPr>
          <a:xfrm>
            <a:off x="1349395" y="823807"/>
            <a:ext cx="9537679" cy="5195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0" b="10690"/>
          <a:stretch/>
        </p:blipFill>
        <p:spPr>
          <a:xfrm>
            <a:off x="1314450" y="806209"/>
            <a:ext cx="9586913" cy="5223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152" r="297" b="-1"/>
          <a:stretch/>
        </p:blipFill>
        <p:spPr>
          <a:xfrm>
            <a:off x="1316831" y="837166"/>
            <a:ext cx="9558337" cy="51577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2021-02-07T08:38:46Z</dcterms:created>
  <dcterms:modified xsi:type="dcterms:W3CDTF">2021-02-07T09:53:24Z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