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3PKwkjCykjazbw7mTvH0A==" hashData="Wir5voW4P6q2KqER3n72u2gPTgB9rBOK+SaVjertC/+68Q0EvIGwpEGIlLJMUhNYozOLcUsinu8DnsbLQOjyk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836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0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00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74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0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645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097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29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92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6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05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62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95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61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5826" y="1662944"/>
            <a:ext cx="6420347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</a:t>
            </a:r>
          </a:p>
          <a:p>
            <a:r>
              <a:rPr lang="fr-FR" sz="13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N°2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_Aurora.wav"/>
          </p:stSnd>
        </p:sndAc>
      </p:transition>
    </mc:Choice>
    <mc:Fallback>
      <p:transition spd="slow" advTm="13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4722" y="1292401"/>
            <a:ext cx="864255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La Clusaz est une commune française située dans le département de Haute-Savoie, en région Auvergne-Rhône-Alpes. Ses habitants se nomment les Cluses ou les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Chaves</a:t>
            </a:r>
            <a:r>
              <a:rPr lang="fr-FR" sz="5400" b="1" dirty="0" smtClean="0">
                <a:latin typeface="Brush Script MT" panose="03060802040406070304" pitchFamily="66" charset="0"/>
              </a:rPr>
              <a:t> en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arpitan</a:t>
            </a:r>
            <a:r>
              <a:rPr lang="fr-FR" sz="5400" b="1" dirty="0" smtClean="0">
                <a:latin typeface="Brush Script MT" panose="03060802040406070304" pitchFamily="66" charset="0"/>
              </a:rPr>
              <a:t>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1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356" y="806358"/>
            <a:ext cx="9556954" cy="521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54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5" y="855406"/>
            <a:ext cx="9527458" cy="5167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166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9" b="16905"/>
          <a:stretch/>
        </p:blipFill>
        <p:spPr>
          <a:xfrm>
            <a:off x="1309687" y="818321"/>
            <a:ext cx="9591676" cy="51967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00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1"/>
          <a:stretch/>
        </p:blipFill>
        <p:spPr>
          <a:xfrm>
            <a:off x="1338262" y="774303"/>
            <a:ext cx="9548813" cy="5240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9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529" t="-1034" r="9113" b="-275"/>
          <a:stretch/>
        </p:blipFill>
        <p:spPr>
          <a:xfrm>
            <a:off x="1343024" y="757238"/>
            <a:ext cx="9515475" cy="5286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41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796" r="202"/>
          <a:stretch/>
        </p:blipFill>
        <p:spPr>
          <a:xfrm>
            <a:off x="1314450" y="800100"/>
            <a:ext cx="9560675" cy="5200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360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8"/>
          <a:stretch/>
        </p:blipFill>
        <p:spPr>
          <a:xfrm>
            <a:off x="1357313" y="814389"/>
            <a:ext cx="948690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87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7313" y="814387"/>
            <a:ext cx="9516014" cy="5211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3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480" t="274" r="8930" b="202"/>
          <a:stretch/>
        </p:blipFill>
        <p:spPr>
          <a:xfrm>
            <a:off x="1343025" y="828675"/>
            <a:ext cx="9529763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31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604" r="-587" b="9985"/>
          <a:stretch/>
        </p:blipFill>
        <p:spPr>
          <a:xfrm>
            <a:off x="1328738" y="828676"/>
            <a:ext cx="9601199" cy="517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90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3025" y="828674"/>
            <a:ext cx="9544050" cy="51863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541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6" y="832157"/>
            <a:ext cx="9556954" cy="5171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556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36559" y="1295688"/>
            <a:ext cx="6918882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</a:t>
            </a:r>
          </a:p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43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2021-02-07T08:38:46Z</dcterms:created>
  <dcterms:modified xsi:type="dcterms:W3CDTF">2021-02-07T09:36:28Z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