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PeBYngUBmAXfLpf1R6E2A==" hashData="bmQpHoV3XobsuLp4PYdf2hn6HMETe8NAfMh66VHU0Xi6C6lX6yoaV52+lXJlmmyM7Y0dVdq1o+D95kgiUfOaX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N°10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1" b="15500"/>
          <a:stretch/>
        </p:blipFill>
        <p:spPr>
          <a:xfrm>
            <a:off x="1300163" y="828675"/>
            <a:ext cx="9558337" cy="5189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0715" y="814388"/>
            <a:ext cx="9543228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04" b="21646"/>
          <a:stretch/>
        </p:blipFill>
        <p:spPr>
          <a:xfrm>
            <a:off x="1328739" y="810617"/>
            <a:ext cx="9547876" cy="5228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49" b="10179"/>
          <a:stretch/>
        </p:blipFill>
        <p:spPr>
          <a:xfrm>
            <a:off x="1281112" y="817244"/>
            <a:ext cx="9605963" cy="5169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63" r="650" b="7011"/>
          <a:stretch/>
        </p:blipFill>
        <p:spPr>
          <a:xfrm>
            <a:off x="1357313" y="830156"/>
            <a:ext cx="9515475" cy="5199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" r="23045"/>
          <a:stretch/>
        </p:blipFill>
        <p:spPr>
          <a:xfrm>
            <a:off x="1338262" y="814388"/>
            <a:ext cx="9491663" cy="5209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13" r="575" b="6581"/>
          <a:stretch/>
        </p:blipFill>
        <p:spPr>
          <a:xfrm>
            <a:off x="1352989" y="813810"/>
            <a:ext cx="9476936" cy="5229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6" y="814389"/>
            <a:ext cx="9529762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43" b="9799"/>
          <a:stretch/>
        </p:blipFill>
        <p:spPr>
          <a:xfrm>
            <a:off x="1343026" y="838051"/>
            <a:ext cx="9572624" cy="5164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2021-02-08T18:22:57Z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