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+wZl4HrG/IAkWwuhFegeQ==" hashData="QGfLcc5/teTELBcUR1BJn7MpKA0jrFesjFoLOjKo+333P7fp+dpzSQQoWH3JQO/vPmHuWmy4/YYblqkctWeWmA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54C70-DE1B-465B-8C86-C2F2A3860D72}" type="datetimeFigureOut">
              <a:rPr lang="fr-FR" smtClean="0"/>
              <a:t>07/02/2021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200E4D-216E-4B7C-9AA1-918A00076E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366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976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8368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6804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6006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7459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0842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645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0974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8294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81921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756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12055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762930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0958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F200E4D-216E-4B7C-9AA1-918A00076EA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8615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3D37A1-893C-4A2D-ACDE-65EB54CE46D4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2887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CE8F5-49F0-45FB-8710-2EB81F7C5553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79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D79EB-ABE1-4800-9AA6-AD23B55A632A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38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AF2198-DD50-497C-A2E6-BABF78B79ED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5319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59E1B-7237-4933-A030-94B4B924C223}" type="datetime1">
              <a:rPr lang="fr-FR" smtClean="0"/>
              <a:t>07/02/2021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3688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DCA2B7-D853-4AC2-A11E-1C02D9570A92}" type="datetime1">
              <a:rPr lang="fr-FR" smtClean="0"/>
              <a:t>07/02/2021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271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E2FFB-61CD-4CBC-BF20-92EE9EBDDEB3}" type="datetime1">
              <a:rPr lang="fr-FR" smtClean="0"/>
              <a:t>07/02/2021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460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AB295F-CD64-4AAB-B770-0ED14FF1929A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243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492E3D-45CB-41E8-AAE8-0067E44D2F18}" type="datetime1">
              <a:rPr lang="fr-FR" smtClean="0"/>
              <a:t>07/02/2021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279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A7B8A-497C-49B8-B274-75BEFD0E8FFC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416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70EC75-DD6B-4294-9AD2-8360EAC7ED2E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04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2">
                <a:lumMod val="75000"/>
              </a:schemeClr>
            </a:gs>
            <a:gs pos="0">
              <a:schemeClr val="accent3">
                <a:lumMod val="50000"/>
              </a:schemeClr>
            </a:gs>
            <a:gs pos="80000">
              <a:schemeClr val="accent3">
                <a:lumMod val="50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chemeClr val="accent3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62AE18-1C2A-403F-8920-44406D42541D}" type="datetime1">
              <a:rPr lang="fr-FR" smtClean="0"/>
              <a:t>07/02/2021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B84E2-FFB6-4098-B9FA-FB707D9C93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81847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85826" y="1662944"/>
            <a:ext cx="6420347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</a:t>
            </a:r>
          </a:p>
          <a:p>
            <a:r>
              <a:rPr lang="fr-FR" sz="13800" b="1" dirty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 N°1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749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  <p:sndAc>
          <p:stSnd loop="1">
            <p:snd r:embed="rId3" name="_Aurora.wav"/>
          </p:stSnd>
        </p:sndAc>
      </p:transition>
    </mc:Choice>
    <mc:Fallback>
      <p:transition spd="slow" advTm="13000">
        <p:wedge/>
        <p:sndAc>
          <p:stSnd loop="1">
            <p:snd r:embed="rId3" name="_Auro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74722" y="1292401"/>
            <a:ext cx="8642555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atin typeface="Brush Script MT" panose="03060802040406070304" pitchFamily="66" charset="0"/>
              </a:rPr>
              <a:t>La Clusaz est une commune française située dans le département de Haute-Savoie, en région Auvergne-Rhône-Alpes. Ses habitants se nomment les Cluses ou les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Chaves</a:t>
            </a:r>
            <a:r>
              <a:rPr lang="fr-FR" sz="5400" b="1" dirty="0" smtClean="0">
                <a:latin typeface="Brush Script MT" panose="03060802040406070304" pitchFamily="66" charset="0"/>
              </a:rPr>
              <a:t> en </a:t>
            </a:r>
            <a:r>
              <a:rPr lang="fr-FR" sz="5400" b="1" dirty="0" err="1" smtClean="0">
                <a:latin typeface="Brush Script MT" panose="03060802040406070304" pitchFamily="66" charset="0"/>
              </a:rPr>
              <a:t>arpitan</a:t>
            </a:r>
            <a:r>
              <a:rPr lang="fr-FR" sz="5400" b="1" dirty="0" smtClean="0">
                <a:latin typeface="Brush Script MT" panose="03060802040406070304" pitchFamily="66" charset="0"/>
              </a:rPr>
              <a:t>.</a:t>
            </a:r>
            <a:endParaRPr lang="fr-FR" sz="54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8113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27356" y="806358"/>
            <a:ext cx="9556954" cy="5217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5455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5" y="855406"/>
            <a:ext cx="9527458" cy="51672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81661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87" t="193" r="1959" b="4287"/>
          <a:stretch/>
        </p:blipFill>
        <p:spPr>
          <a:xfrm>
            <a:off x="1312606" y="820344"/>
            <a:ext cx="9632785" cy="5196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80045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537" t="-562" r="8107" b="1"/>
          <a:stretch/>
        </p:blipFill>
        <p:spPr>
          <a:xfrm>
            <a:off x="1356852" y="707923"/>
            <a:ext cx="9527458" cy="54118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449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40" b="3510"/>
          <a:stretch/>
        </p:blipFill>
        <p:spPr>
          <a:xfrm>
            <a:off x="1312013" y="798709"/>
            <a:ext cx="9542800" cy="51891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24102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4" y="809175"/>
            <a:ext cx="9527457" cy="51934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63360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5708" r="-449" b="9904"/>
          <a:stretch/>
        </p:blipFill>
        <p:spPr>
          <a:xfrm>
            <a:off x="1317522" y="814130"/>
            <a:ext cx="9556955" cy="52038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18707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679" r="191" b="11757"/>
          <a:stretch/>
        </p:blipFill>
        <p:spPr>
          <a:xfrm>
            <a:off x="1319404" y="825911"/>
            <a:ext cx="9564906" cy="51471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31831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202" r="360" b="20782"/>
          <a:stretch/>
        </p:blipFill>
        <p:spPr>
          <a:xfrm>
            <a:off x="1317522" y="825910"/>
            <a:ext cx="9522543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7314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"/>
          <a:stretch/>
        </p:blipFill>
        <p:spPr>
          <a:xfrm>
            <a:off x="1312605" y="811161"/>
            <a:ext cx="9586453" cy="52209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84908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5195" r="166" b="12564"/>
          <a:stretch/>
        </p:blipFill>
        <p:spPr>
          <a:xfrm>
            <a:off x="1326738" y="814313"/>
            <a:ext cx="9547123" cy="52472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25417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27356" y="832157"/>
            <a:ext cx="9556954" cy="51716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tx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55566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42103" y="816897"/>
            <a:ext cx="9512710" cy="51856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138687" y="638355"/>
            <a:ext cx="9920377" cy="55554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666B1-F8C3-41B7-8CA9-70FC6F7C58E2}" type="datetime1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07/02/2021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atin typeface="Brush Script MT" panose="03060802040406070304" pitchFamily="66" charset="0"/>
              </a:rPr>
              <a:t>PPS  Lande  2021</a:t>
            </a:r>
            <a:endParaRPr lang="fr-FR" sz="2000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B84E2-FFB6-4098-B9FA-FB707D9C937F}" type="slidenum">
              <a:rPr lang="fr-FR" sz="2000" b="1" smtClean="0">
                <a:solidFill>
                  <a:schemeClr val="tx1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36559" y="1295688"/>
            <a:ext cx="6918882" cy="43396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 C’était</a:t>
            </a:r>
          </a:p>
          <a:p>
            <a:r>
              <a:rPr lang="fr-FR" sz="13800" b="1" dirty="0" smtClean="0">
                <a:ln>
                  <a:solidFill>
                    <a:schemeClr val="tx1"/>
                  </a:solidFill>
                </a:ln>
                <a:solidFill>
                  <a:srgbClr val="00206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La Clusaz </a:t>
            </a:r>
            <a:endParaRPr lang="fr-FR" sz="13800" b="1" dirty="0">
              <a:ln>
                <a:solidFill>
                  <a:schemeClr val="tx1"/>
                </a:solidFill>
              </a:ln>
              <a:solidFill>
                <a:srgbClr val="002060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431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</TotalTime>
  <Words>127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2021-02-07T08:38:46Z</dcterms:created>
  <dcterms:modified xsi:type="dcterms:W3CDTF">2021-02-07T09:21:39Z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