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Vc1A7gGDy5aMMSs0Iq12w==" hashData="B0ue2XIKzFV19K6iQbNVsAVkdqCkaO7cV+LJL+HQivgtQajgsHv3XXuqoIB56pYiDMalJln1BGqY8YdEKOeN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9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2F6BF-98CC-4EEF-8600-6A38F5FE326B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4F649-2747-49D9-85AC-9BA99F5DF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129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103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71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898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38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884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37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843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224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010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3340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512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055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3809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86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51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9CD49-3535-490C-AC54-EA437007D80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771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2C9C-3FD3-41F7-AE1E-88FD9B9BA380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07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8352B-4D25-496F-8384-EE326E192435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11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7715E-8D56-4631-9087-08EED6732F31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0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9848-7243-45FB-AA37-8D927A691474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938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DF809-D025-4479-9877-43ECC39D68FA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5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CF80-824B-4B62-B36C-90BEBC753442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99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BF6A-235C-4D76-A744-98D08900236B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6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23A6-45D4-406E-93E2-2A40228F87A8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84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DC89-D256-4387-960C-617F9B815123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00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2B82-6ECF-4BAE-940F-C57B4F48869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38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123F1-0F14-423F-B2AD-A488B2A0A50F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36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14223" r="-12"/>
          <a:stretch/>
        </p:blipFill>
        <p:spPr>
          <a:xfrm>
            <a:off x="928688" y="700088"/>
            <a:ext cx="10237211" cy="5415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6752" y="1145910"/>
            <a:ext cx="980108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beauté magique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extraordinaire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champignons</a:t>
            </a:r>
          </a:p>
          <a:p>
            <a:r>
              <a:rPr lang="fr-FR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7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08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1balade au hameau de la reine à VersaillesN°1  lande_001.wav"/>
          </p:stSnd>
        </p:sndAc>
      </p:transition>
    </mc:Choice>
    <mc:Fallback>
      <p:transition spd="slow" advTm="9000">
        <p:wedge/>
        <p:sndAc>
          <p:stSnd loop="1">
            <p:snd r:embed="rId3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22" b="4791"/>
          <a:stretch/>
        </p:blipFill>
        <p:spPr>
          <a:xfrm>
            <a:off x="2934251" y="713901"/>
            <a:ext cx="6323497" cy="541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59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08" b="10834"/>
          <a:stretch/>
        </p:blipFill>
        <p:spPr>
          <a:xfrm>
            <a:off x="2776082" y="742950"/>
            <a:ext cx="6610805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572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24" b="10208"/>
          <a:stretch/>
        </p:blipFill>
        <p:spPr>
          <a:xfrm>
            <a:off x="2597870" y="707231"/>
            <a:ext cx="6853692" cy="5443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570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08" b="10208"/>
          <a:stretch/>
        </p:blipFill>
        <p:spPr>
          <a:xfrm>
            <a:off x="2776082" y="758116"/>
            <a:ext cx="6610805" cy="5399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757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22" b="9167"/>
          <a:stretch/>
        </p:blipFill>
        <p:spPr>
          <a:xfrm>
            <a:off x="2776083" y="742950"/>
            <a:ext cx="6567942" cy="5386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0161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639" b="9791"/>
          <a:stretch/>
        </p:blipFill>
        <p:spPr>
          <a:xfrm>
            <a:off x="2554854" y="673057"/>
            <a:ext cx="7082292" cy="5511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25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08" b="8750"/>
          <a:stretch/>
        </p:blipFill>
        <p:spPr>
          <a:xfrm>
            <a:off x="2776083" y="744865"/>
            <a:ext cx="6510792" cy="5384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166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8" b="8528"/>
          <a:stretch/>
        </p:blipFill>
        <p:spPr>
          <a:xfrm>
            <a:off x="2802731" y="727031"/>
            <a:ext cx="6586537" cy="5389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58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08" b="10417"/>
          <a:stretch/>
        </p:blipFill>
        <p:spPr>
          <a:xfrm>
            <a:off x="2776082" y="714376"/>
            <a:ext cx="6596517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187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22" b="10417"/>
          <a:stretch/>
        </p:blipFill>
        <p:spPr>
          <a:xfrm>
            <a:off x="2776083" y="733121"/>
            <a:ext cx="6639380" cy="5410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63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" b="9584"/>
          <a:stretch/>
        </p:blipFill>
        <p:spPr>
          <a:xfrm>
            <a:off x="2691946" y="697190"/>
            <a:ext cx="6808108" cy="5448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329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08" b="8333"/>
          <a:stretch/>
        </p:blipFill>
        <p:spPr>
          <a:xfrm>
            <a:off x="2776083" y="742450"/>
            <a:ext cx="6653667" cy="5382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779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22" b="7708"/>
          <a:stretch/>
        </p:blipFill>
        <p:spPr>
          <a:xfrm>
            <a:off x="2776083" y="696137"/>
            <a:ext cx="6582230" cy="5428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2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223" r="-12"/>
          <a:stretch/>
        </p:blipFill>
        <p:spPr>
          <a:xfrm>
            <a:off x="928688" y="700088"/>
            <a:ext cx="10237211" cy="5415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6752" y="1145910"/>
            <a:ext cx="980108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beauté magique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extraordinaire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champignons</a:t>
            </a:r>
          </a:p>
          <a:p>
            <a:r>
              <a:rPr lang="fr-FR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N°1</a:t>
            </a:r>
            <a:endParaRPr lang="fr-FR" sz="7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304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112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2021-01-12T18:48:53Z</dcterms:created>
  <dcterms:modified xsi:type="dcterms:W3CDTF">2021-01-12T19:39:07Z</dcterms:modified>
</cp:coreProperties>
</file>