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8TdBIR+HDI7o2rlE566CQ==" hashData="zPB/tUOKK3sNzaIt/Lo3ffbNV+zm+vX5oHO+F7febiYQf7FZ+XPu61n5bv1W83j+fQaC7TzldeMOjche8wJw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2F6BF-98CC-4EEF-8600-6A38F5FE326B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4F649-2747-49D9-85AC-9BA99F5DFE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129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1037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71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0898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38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884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37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4224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010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8439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334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512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055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380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0867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4F649-2747-49D9-85AC-9BA99F5DFE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51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9CD49-3535-490C-AC54-EA437007D80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771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42C9C-3FD3-41F7-AE1E-88FD9B9BA380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07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8352B-4D25-496F-8384-EE326E192435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117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7715E-8D56-4631-9087-08EED6732F31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08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9848-7243-45FB-AA37-8D927A691474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938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DF809-D025-4479-9877-43ECC39D68FA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CF80-824B-4B62-B36C-90BEBC753442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99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4BF6A-235C-4D76-A744-98D08900236B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026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23A6-45D4-406E-93E2-2A40228F87A8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84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DC89-D256-4387-960C-617F9B815123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00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F2B82-6ECF-4BAE-940F-C57B4F48869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38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123F1-0F14-423F-B2AD-A488B2A0A50F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C031C-7D75-4115-82E3-E0F3A00D2E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36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N°1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08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1balade au hameau de la reine à VersaillesN°1  lande_001.wav"/>
          </p:stSnd>
        </p:sndAc>
      </p:transition>
    </mc:Choice>
    <mc:Fallback>
      <p:transition spd="slow" advTm="9000">
        <p:wedge/>
        <p:sndAc>
          <p:stSnd loop="1">
            <p:snd r:embed="rId3" name="1balade au hameau de la reine à VersaillesN°1  land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742949"/>
            <a:ext cx="6738938" cy="5360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59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" b="11042"/>
          <a:stretch/>
        </p:blipFill>
        <p:spPr>
          <a:xfrm>
            <a:off x="2604860" y="741028"/>
            <a:ext cx="6982280" cy="5361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9572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2814638" y="742950"/>
            <a:ext cx="6418971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570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438" b="10208"/>
          <a:stretch/>
        </p:blipFill>
        <p:spPr>
          <a:xfrm>
            <a:off x="2776083" y="723106"/>
            <a:ext cx="6639380" cy="5434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757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4" b="10625"/>
          <a:stretch/>
        </p:blipFill>
        <p:spPr>
          <a:xfrm>
            <a:off x="2776082" y="766114"/>
            <a:ext cx="6553655" cy="5363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0161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4" b="8958"/>
          <a:stretch/>
        </p:blipFill>
        <p:spPr>
          <a:xfrm>
            <a:off x="2825055" y="721519"/>
            <a:ext cx="6541889" cy="5414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166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" b="5625"/>
          <a:stretch/>
        </p:blipFill>
        <p:spPr>
          <a:xfrm>
            <a:off x="2914284" y="724175"/>
            <a:ext cx="6220864" cy="540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58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95" r="-1" b="7917"/>
          <a:stretch/>
        </p:blipFill>
        <p:spPr>
          <a:xfrm>
            <a:off x="2837374" y="752320"/>
            <a:ext cx="6517251" cy="5338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25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 b="7917"/>
          <a:stretch/>
        </p:blipFill>
        <p:spPr>
          <a:xfrm>
            <a:off x="2800350" y="701055"/>
            <a:ext cx="6433703" cy="5428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187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" b="7292"/>
          <a:stretch/>
        </p:blipFill>
        <p:spPr>
          <a:xfrm>
            <a:off x="2776083" y="714842"/>
            <a:ext cx="6553655" cy="5400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63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6" b="8958"/>
          <a:stretch/>
        </p:blipFill>
        <p:spPr>
          <a:xfrm>
            <a:off x="2756800" y="728431"/>
            <a:ext cx="6678400" cy="5386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329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4" b="5000"/>
          <a:stretch/>
        </p:blipFill>
        <p:spPr>
          <a:xfrm>
            <a:off x="2776083" y="739880"/>
            <a:ext cx="6453642" cy="53843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779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 b="8333"/>
          <a:stretch/>
        </p:blipFill>
        <p:spPr>
          <a:xfrm>
            <a:off x="2776083" y="742450"/>
            <a:ext cx="6567942" cy="538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2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8000">
              <a:schemeClr val="tx1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665" y="589935"/>
            <a:ext cx="10486103" cy="5663381"/>
          </a:xfrm>
          <a:prstGeom prst="rect">
            <a:avLst/>
          </a:prstGeom>
          <a:noFill/>
          <a:ln w="2286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7477" y="6356350"/>
            <a:ext cx="2743200" cy="365125"/>
          </a:xfrm>
        </p:spPr>
        <p:txBody>
          <a:bodyPr/>
          <a:lstStyle/>
          <a:p>
            <a:fld id="{9F9A6FCD-7D62-4FB7-85F6-477EE4B8828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"/>
          <a:stretch/>
        </p:blipFill>
        <p:spPr>
          <a:xfrm>
            <a:off x="928688" y="700088"/>
            <a:ext cx="10237211" cy="5415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C031C-7D75-4115-82E3-E0F3A00D2E2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6752" y="1145910"/>
            <a:ext cx="980108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beauté magique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extraordinaire</a:t>
            </a:r>
          </a:p>
          <a:p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champignons</a:t>
            </a:r>
          </a:p>
          <a:p>
            <a:r>
              <a:rPr lang="fr-FR" sz="7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N°1</a:t>
            </a:r>
            <a:endParaRPr lang="fr-FR" sz="7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30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112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2021-01-12T18:48:53Z</dcterms:created>
  <dcterms:modified xsi:type="dcterms:W3CDTF">2021-01-12T19:23:30Z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