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0" r:id="rId3"/>
    <p:sldId id="258" r:id="rId4"/>
    <p:sldId id="262" r:id="rId5"/>
    <p:sldId id="257" r:id="rId6"/>
    <p:sldId id="259" r:id="rId7"/>
    <p:sldId id="261" r:id="rId8"/>
    <p:sldId id="263" r:id="rId9"/>
    <p:sldId id="264" r:id="rId10"/>
    <p:sldId id="265" r:id="rId11"/>
    <p:sldId id="269" r:id="rId12"/>
    <p:sldId id="266" r:id="rId13"/>
    <p:sldId id="267" r:id="rId14"/>
    <p:sldId id="268"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Mf7PeqUIT2RAX/YKo+vEg==" hashData="JsD/01EI8QD5ul8XHZuikvpdnTRRfn9+pp9K++/lcjHmHYy07LOj+rqG9SA83hoYbc/bhNYyxyZfPl6GD5Cz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3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F0166D-4138-4FAF-8025-06DA251438EB}" type="datetimeFigureOut">
              <a:rPr lang="fr-FR" smtClean="0"/>
              <a:t>07/01/2021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93C947-5A03-44F5-9EDD-07620D11D790}" type="slidenum">
              <a:rPr lang="fr-FR" smtClean="0"/>
              <a:t>‹N°›</a:t>
            </a:fld>
            <a:endParaRPr lang="fr-FR"/>
          </a:p>
        </p:txBody>
      </p:sp>
    </p:spTree>
    <p:extLst>
      <p:ext uri="{BB962C8B-B14F-4D97-AF65-F5344CB8AC3E}">
        <p14:creationId xmlns:p14="http://schemas.microsoft.com/office/powerpoint/2010/main" val="976014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a:t>
            </a:fld>
            <a:endParaRPr lang="fr-FR"/>
          </a:p>
        </p:txBody>
      </p:sp>
    </p:spTree>
    <p:extLst>
      <p:ext uri="{BB962C8B-B14F-4D97-AF65-F5344CB8AC3E}">
        <p14:creationId xmlns:p14="http://schemas.microsoft.com/office/powerpoint/2010/main" val="4103470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2</a:t>
            </a:fld>
            <a:endParaRPr lang="fr-FR"/>
          </a:p>
        </p:txBody>
      </p:sp>
    </p:spTree>
    <p:extLst>
      <p:ext uri="{BB962C8B-B14F-4D97-AF65-F5344CB8AC3E}">
        <p14:creationId xmlns:p14="http://schemas.microsoft.com/office/powerpoint/2010/main" val="196532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3</a:t>
            </a:fld>
            <a:endParaRPr lang="fr-FR"/>
          </a:p>
        </p:txBody>
      </p:sp>
    </p:spTree>
    <p:extLst>
      <p:ext uri="{BB962C8B-B14F-4D97-AF65-F5344CB8AC3E}">
        <p14:creationId xmlns:p14="http://schemas.microsoft.com/office/powerpoint/2010/main" val="1616415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4</a:t>
            </a:fld>
            <a:endParaRPr lang="fr-FR"/>
          </a:p>
        </p:txBody>
      </p:sp>
    </p:spTree>
    <p:extLst>
      <p:ext uri="{BB962C8B-B14F-4D97-AF65-F5344CB8AC3E}">
        <p14:creationId xmlns:p14="http://schemas.microsoft.com/office/powerpoint/2010/main" val="3540119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5</a:t>
            </a:fld>
            <a:endParaRPr lang="fr-FR"/>
          </a:p>
        </p:txBody>
      </p:sp>
    </p:spTree>
    <p:extLst>
      <p:ext uri="{BB962C8B-B14F-4D97-AF65-F5344CB8AC3E}">
        <p14:creationId xmlns:p14="http://schemas.microsoft.com/office/powerpoint/2010/main" val="1783634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6</a:t>
            </a:fld>
            <a:endParaRPr lang="fr-FR"/>
          </a:p>
        </p:txBody>
      </p:sp>
    </p:spTree>
    <p:extLst>
      <p:ext uri="{BB962C8B-B14F-4D97-AF65-F5344CB8AC3E}">
        <p14:creationId xmlns:p14="http://schemas.microsoft.com/office/powerpoint/2010/main" val="25353590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7</a:t>
            </a:fld>
            <a:endParaRPr lang="fr-FR"/>
          </a:p>
        </p:txBody>
      </p:sp>
    </p:spTree>
    <p:extLst>
      <p:ext uri="{BB962C8B-B14F-4D97-AF65-F5344CB8AC3E}">
        <p14:creationId xmlns:p14="http://schemas.microsoft.com/office/powerpoint/2010/main" val="3747387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8</a:t>
            </a:fld>
            <a:endParaRPr lang="fr-FR"/>
          </a:p>
        </p:txBody>
      </p:sp>
    </p:spTree>
    <p:extLst>
      <p:ext uri="{BB962C8B-B14F-4D97-AF65-F5344CB8AC3E}">
        <p14:creationId xmlns:p14="http://schemas.microsoft.com/office/powerpoint/2010/main" val="3819747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9</a:t>
            </a:fld>
            <a:endParaRPr lang="fr-FR"/>
          </a:p>
        </p:txBody>
      </p:sp>
    </p:spTree>
    <p:extLst>
      <p:ext uri="{BB962C8B-B14F-4D97-AF65-F5344CB8AC3E}">
        <p14:creationId xmlns:p14="http://schemas.microsoft.com/office/powerpoint/2010/main" val="2690861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10</a:t>
            </a:fld>
            <a:endParaRPr lang="fr-FR"/>
          </a:p>
        </p:txBody>
      </p:sp>
    </p:spTree>
    <p:extLst>
      <p:ext uri="{BB962C8B-B14F-4D97-AF65-F5344CB8AC3E}">
        <p14:creationId xmlns:p14="http://schemas.microsoft.com/office/powerpoint/2010/main" val="4282438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11</a:t>
            </a:fld>
            <a:endParaRPr lang="fr-FR"/>
          </a:p>
        </p:txBody>
      </p:sp>
    </p:spTree>
    <p:extLst>
      <p:ext uri="{BB962C8B-B14F-4D97-AF65-F5344CB8AC3E}">
        <p14:creationId xmlns:p14="http://schemas.microsoft.com/office/powerpoint/2010/main" val="4078475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12</a:t>
            </a:fld>
            <a:endParaRPr lang="fr-FR"/>
          </a:p>
        </p:txBody>
      </p:sp>
    </p:spTree>
    <p:extLst>
      <p:ext uri="{BB962C8B-B14F-4D97-AF65-F5344CB8AC3E}">
        <p14:creationId xmlns:p14="http://schemas.microsoft.com/office/powerpoint/2010/main" val="711512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13</a:t>
            </a:fld>
            <a:endParaRPr lang="fr-FR"/>
          </a:p>
        </p:txBody>
      </p:sp>
    </p:spTree>
    <p:extLst>
      <p:ext uri="{BB962C8B-B14F-4D97-AF65-F5344CB8AC3E}">
        <p14:creationId xmlns:p14="http://schemas.microsoft.com/office/powerpoint/2010/main" val="408987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14</a:t>
            </a:fld>
            <a:endParaRPr lang="fr-FR"/>
          </a:p>
        </p:txBody>
      </p:sp>
    </p:spTree>
    <p:extLst>
      <p:ext uri="{BB962C8B-B14F-4D97-AF65-F5344CB8AC3E}">
        <p14:creationId xmlns:p14="http://schemas.microsoft.com/office/powerpoint/2010/main" val="25910798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15</a:t>
            </a:fld>
            <a:endParaRPr lang="fr-FR"/>
          </a:p>
        </p:txBody>
      </p:sp>
    </p:spTree>
    <p:extLst>
      <p:ext uri="{BB962C8B-B14F-4D97-AF65-F5344CB8AC3E}">
        <p14:creationId xmlns:p14="http://schemas.microsoft.com/office/powerpoint/2010/main" val="1471397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467CF66-7B6E-40BF-A1B9-E514CF2C2F0F}"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777020530"/>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F12601-1C79-4305-87ED-F7E4471607E3}"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64778754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1A12DC7-10A3-4456-ADC6-882C29E0C388}"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204677649"/>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EB1E6DC-03BC-4A7C-A2F9-D913676A0B22}"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192453699"/>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4FBF3E3-17CC-4FEE-B430-10D1BF5B9546}" type="datetime1">
              <a:rPr lang="fr-FR" smtClean="0"/>
              <a:t>07/01/2021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302888366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2F7A599-4649-4249-A9AD-699029DF52A0}" type="datetime1">
              <a:rPr lang="fr-FR" smtClean="0"/>
              <a:t>07/01/2021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1045508065"/>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F639B2C-1B4A-438C-AED1-71F07F7D9279}" type="datetime1">
              <a:rPr lang="fr-FR" smtClean="0"/>
              <a:t>07/01/2021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22008697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A3AB99-6D8A-4D03-96FD-D2096DA46982}"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374674380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AC18248-87B5-4628-AA62-2167841411F0}"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006121372"/>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3F5E943-FCA7-4840-923F-032BFA97EBCE}"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1350657043"/>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26ABA96-D037-4142-851A-7650847B5B8B}"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22268835"/>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9000">
              <a:schemeClr val="accent6">
                <a:lumMod val="75000"/>
              </a:schemeClr>
            </a:gs>
            <a:gs pos="92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0969E5-B611-46E9-A41C-4F05DB948A8F}" type="datetime1">
              <a:rPr lang="fr-FR" smtClean="0"/>
              <a:t>07/01/2021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DC4057-B04C-47FA-9706-A95CCF5DA3D6}" type="slidenum">
              <a:rPr lang="fr-FR" smtClean="0"/>
              <a:t>‹N°›</a:t>
            </a:fld>
            <a:endParaRPr lang="fr-FR"/>
          </a:p>
        </p:txBody>
      </p:sp>
    </p:spTree>
    <p:extLst>
      <p:ext uri="{BB962C8B-B14F-4D97-AF65-F5344CB8AC3E}">
        <p14:creationId xmlns:p14="http://schemas.microsoft.com/office/powerpoint/2010/main" val="5461643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71563" y="785813"/>
            <a:ext cx="9944100" cy="5231809"/>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sp>
        <p:nvSpPr>
          <p:cNvPr id="8" name="Rectangle 7"/>
          <p:cNvSpPr/>
          <p:nvPr/>
        </p:nvSpPr>
        <p:spPr>
          <a:xfrm>
            <a:off x="1378108" y="2805975"/>
            <a:ext cx="9506128" cy="2308324"/>
          </a:xfrm>
          <a:prstGeom prst="rect">
            <a:avLst/>
          </a:prstGeom>
        </p:spPr>
        <p:txBody>
          <a:bodyPr wrap="none">
            <a:spAutoFit/>
          </a:bodyPr>
          <a:lstStyle/>
          <a:p>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a:t>
            </a:r>
            <a:r>
              <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beauté des </a:t>
            </a:r>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lions</a:t>
            </a:r>
          </a:p>
          <a:p>
            <a:r>
              <a:rPr lang="fr-FR" sz="7200" b="1">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7200" b="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7200" b="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N°4</a:t>
            </a:r>
            <a:endPar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27239129"/>
      </p:ext>
    </p:extLst>
  </p:cSld>
  <p:clrMapOvr>
    <a:masterClrMapping/>
  </p:clrMapOvr>
  <mc:AlternateContent xmlns:mc="http://schemas.openxmlformats.org/markup-compatibility/2006">
    <mc:Choice xmlns:p14="http://schemas.microsoft.com/office/powerpoint/2010/main" Requires="p14">
      <p:transition spd="slow" p14:dur="5750" advTm="7000">
        <p:wedge/>
        <p:sndAc>
          <p:stSnd loop="1">
            <p:snd r:embed="rId3" name="408 MUSIQUE AFRICAINE.wav"/>
          </p:stSnd>
        </p:sndAc>
      </p:transition>
    </mc:Choice>
    <mc:Fallback>
      <p:transition spd="slow" advTm="7000">
        <p:wedge/>
        <p:sndAc>
          <p:stSnd loop="1">
            <p:snd r:embed="rId3" name="408 MUSIQUE AFRICAI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8">
                                            <p:txEl>
                                              <p:pRg st="1" end="1"/>
                                            </p:txEl>
                                          </p:spTgt>
                                        </p:tgtEl>
                                        <p:attrNameLst>
                                          <p:attrName>style.visibility</p:attrName>
                                        </p:attrNameLst>
                                      </p:cBhvr>
                                      <p:to>
                                        <p:strVal val="visible"/>
                                      </p:to>
                                    </p:set>
                                    <p:anim calcmode="lin" valueType="num">
                                      <p:cBhvr>
                                        <p:cTn id="29"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down)">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3" name="Rectangle 2"/>
          <p:cNvSpPr/>
          <p:nvPr/>
        </p:nvSpPr>
        <p:spPr>
          <a:xfrm>
            <a:off x="1428750" y="1328648"/>
            <a:ext cx="9334500" cy="4154984"/>
          </a:xfrm>
          <a:prstGeom prst="rect">
            <a:avLst/>
          </a:prstGeom>
        </p:spPr>
        <p:txBody>
          <a:bodyPr wrap="square">
            <a:spAutoFit/>
          </a:bodyPr>
          <a:lstStyle/>
          <a:p>
            <a:r>
              <a:rPr lang="fr-FR" sz="6600" b="1" dirty="0">
                <a:ln>
                  <a:solidFill>
                    <a:schemeClr val="accent6">
                      <a:lumMod val="50000"/>
                    </a:schemeClr>
                  </a:solidFill>
                </a:ln>
                <a:solidFill>
                  <a:schemeClr val="bg1"/>
                </a:solidFill>
                <a:effectLst>
                  <a:glow rad="139700">
                    <a:schemeClr val="accent6">
                      <a:satMod val="175000"/>
                      <a:alpha val="40000"/>
                    </a:schemeClr>
                  </a:glow>
                </a:effectLst>
                <a:latin typeface="Magneto" panose="04030805050802020D02" pitchFamily="82" charset="0"/>
              </a:rPr>
              <a:t>Ce photographe immortalise la beauté des lions sous tous les angles</a:t>
            </a:r>
          </a:p>
        </p:txBody>
      </p:sp>
    </p:spTree>
    <p:extLst>
      <p:ext uri="{BB962C8B-B14F-4D97-AF65-F5344CB8AC3E}">
        <p14:creationId xmlns:p14="http://schemas.microsoft.com/office/powerpoint/2010/main" val="334561418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sp>
        <p:nvSpPr>
          <p:cNvPr id="2" name="Rectangle 1"/>
          <p:cNvSpPr/>
          <p:nvPr/>
        </p:nvSpPr>
        <p:spPr>
          <a:xfrm>
            <a:off x="1344706" y="1012954"/>
            <a:ext cx="9502588" cy="4832092"/>
          </a:xfrm>
          <a:prstGeom prst="rect">
            <a:avLst/>
          </a:prstGeom>
          <a:effectLst>
            <a:glow rad="228600">
              <a:schemeClr val="accent2">
                <a:satMod val="175000"/>
                <a:alpha val="40000"/>
              </a:schemeClr>
            </a:glow>
          </a:effectLst>
        </p:spPr>
        <p:txBody>
          <a:bodyPr wrap="square">
            <a:spAutoFit/>
          </a:bodyPr>
          <a:lstStyle/>
          <a:p>
            <a:r>
              <a:rPr lang="fr-FR" sz="4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a:t>
            </a:r>
            <a:r>
              <a:rPr lang="fr-FR" sz="4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photographe humanitaire et un photographe de la vie sauvage. Il prend notamment des photos de lions blancs pour montrer au monde la beauté de cette rare mutation de couleur du lion. </a:t>
            </a:r>
          </a:p>
        </p:txBody>
      </p:sp>
    </p:spTree>
    <p:extLst>
      <p:ext uri="{BB962C8B-B14F-4D97-AF65-F5344CB8AC3E}">
        <p14:creationId xmlns:p14="http://schemas.microsoft.com/office/powerpoint/2010/main" val="854895084"/>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14538" y="796457"/>
            <a:ext cx="8112974" cy="5232868"/>
          </a:xfrm>
          <a:prstGeom prst="rect">
            <a:avLst/>
          </a:prstGeom>
          <a:effectLst>
            <a:softEdge rad="127000"/>
          </a:effectLst>
        </p:spPr>
      </p:pic>
    </p:spTree>
    <p:extLst>
      <p:ext uri="{BB962C8B-B14F-4D97-AF65-F5344CB8AC3E}">
        <p14:creationId xmlns:p14="http://schemas.microsoft.com/office/powerpoint/2010/main" val="2747060343"/>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99460282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471613" y="827782"/>
            <a:ext cx="9244012" cy="5199757"/>
          </a:xfrm>
          <a:prstGeom prst="rect">
            <a:avLst/>
          </a:prstGeom>
          <a:effectLst>
            <a:softEdge rad="127000"/>
          </a:effectLst>
        </p:spPr>
      </p:pic>
    </p:spTree>
    <p:extLst>
      <p:ext uri="{BB962C8B-B14F-4D97-AF65-F5344CB8AC3E}">
        <p14:creationId xmlns:p14="http://schemas.microsoft.com/office/powerpoint/2010/main" val="304208689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100137" y="834995"/>
            <a:ext cx="9921347" cy="5151468"/>
          </a:xfrm>
          <a:prstGeom prst="rect">
            <a:avLst/>
          </a:prstGeom>
          <a:effectLst>
            <a:softEdge rad="127000"/>
          </a:effectLst>
        </p:spPr>
      </p:pic>
    </p:spTree>
    <p:extLst>
      <p:ext uri="{BB962C8B-B14F-4D97-AF65-F5344CB8AC3E}">
        <p14:creationId xmlns:p14="http://schemas.microsoft.com/office/powerpoint/2010/main" val="576180312"/>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209800" y="840139"/>
            <a:ext cx="7772400" cy="5177722"/>
          </a:xfrm>
          <a:prstGeom prst="rect">
            <a:avLst/>
          </a:prstGeom>
          <a:effectLst>
            <a:softEdge rad="127000"/>
          </a:effectLst>
        </p:spPr>
      </p:pic>
    </p:spTree>
    <p:extLst>
      <p:ext uri="{BB962C8B-B14F-4D97-AF65-F5344CB8AC3E}">
        <p14:creationId xmlns:p14="http://schemas.microsoft.com/office/powerpoint/2010/main" val="23938615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2" t="5254" r="-697" b="5717"/>
          <a:stretch/>
        </p:blipFill>
        <p:spPr>
          <a:xfrm>
            <a:off x="2557463" y="824961"/>
            <a:ext cx="7100887" cy="5159977"/>
          </a:xfrm>
          <a:prstGeom prst="rect">
            <a:avLst/>
          </a:prstGeom>
          <a:effectLst>
            <a:softEdge rad="127000"/>
          </a:effectLst>
        </p:spPr>
      </p:pic>
    </p:spTree>
    <p:extLst>
      <p:ext uri="{BB962C8B-B14F-4D97-AF65-F5344CB8AC3E}">
        <p14:creationId xmlns:p14="http://schemas.microsoft.com/office/powerpoint/2010/main" val="3403396204"/>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57274" y="857250"/>
            <a:ext cx="10086975" cy="5148262"/>
          </a:xfrm>
          <a:prstGeom prst="rect">
            <a:avLst/>
          </a:prstGeom>
          <a:effectLst>
            <a:softEdge rad="127000"/>
          </a:effectLst>
        </p:spPr>
      </p:pic>
    </p:spTree>
    <p:extLst>
      <p:ext uri="{BB962C8B-B14F-4D97-AF65-F5344CB8AC3E}">
        <p14:creationId xmlns:p14="http://schemas.microsoft.com/office/powerpoint/2010/main" val="406211750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71675" y="857249"/>
            <a:ext cx="8242660" cy="5147241"/>
          </a:xfrm>
          <a:prstGeom prst="rect">
            <a:avLst/>
          </a:prstGeom>
          <a:effectLst>
            <a:softEdge rad="127000"/>
          </a:effectLst>
        </p:spPr>
      </p:pic>
    </p:spTree>
    <p:extLst>
      <p:ext uri="{BB962C8B-B14F-4D97-AF65-F5344CB8AC3E}">
        <p14:creationId xmlns:p14="http://schemas.microsoft.com/office/powerpoint/2010/main" val="287995296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405977" y="814389"/>
            <a:ext cx="9277533" cy="5172074"/>
          </a:xfrm>
          <a:prstGeom prst="rect">
            <a:avLst/>
          </a:prstGeom>
          <a:effectLst>
            <a:softEdge rad="127000"/>
          </a:effectLst>
        </p:spPr>
      </p:pic>
    </p:spTree>
    <p:extLst>
      <p:ext uri="{BB962C8B-B14F-4D97-AF65-F5344CB8AC3E}">
        <p14:creationId xmlns:p14="http://schemas.microsoft.com/office/powerpoint/2010/main" val="109413008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43163" y="794743"/>
            <a:ext cx="7159562" cy="5163145"/>
          </a:xfrm>
          <a:prstGeom prst="rect">
            <a:avLst/>
          </a:prstGeom>
          <a:effectLst>
            <a:softEdge rad="127000"/>
          </a:effectLst>
        </p:spPr>
      </p:pic>
    </p:spTree>
    <p:extLst>
      <p:ext uri="{BB962C8B-B14F-4D97-AF65-F5344CB8AC3E}">
        <p14:creationId xmlns:p14="http://schemas.microsoft.com/office/powerpoint/2010/main" val="172967443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64108" y="816222"/>
            <a:ext cx="8663783" cy="5179836"/>
          </a:xfrm>
          <a:prstGeom prst="rect">
            <a:avLst/>
          </a:prstGeom>
          <a:effectLst>
            <a:softEdge rad="127000"/>
          </a:effectLst>
        </p:spPr>
      </p:pic>
    </p:spTree>
    <p:extLst>
      <p:ext uri="{BB962C8B-B14F-4D97-AF65-F5344CB8AC3E}">
        <p14:creationId xmlns:p14="http://schemas.microsoft.com/office/powerpoint/2010/main" val="4107406780"/>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4281" y="813589"/>
            <a:ext cx="9943438" cy="5230821"/>
          </a:xfrm>
          <a:prstGeom prst="rect">
            <a:avLst/>
          </a:prstGeom>
        </p:spPr>
      </p:pic>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sp>
        <p:nvSpPr>
          <p:cNvPr id="8" name="Rectangle 7"/>
          <p:cNvSpPr/>
          <p:nvPr/>
        </p:nvSpPr>
        <p:spPr>
          <a:xfrm>
            <a:off x="883920" y="2128867"/>
            <a:ext cx="10538462" cy="2554545"/>
          </a:xfrm>
          <a:prstGeom prst="rect">
            <a:avLst/>
          </a:prstGeom>
        </p:spPr>
        <p:txBody>
          <a:bodyPr wrap="none">
            <a:spAutoFit/>
          </a:bodyPr>
          <a:lstStyle/>
          <a:p>
            <a:r>
              <a:rPr lang="fr-FR" sz="8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8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 beauté des lions</a:t>
            </a:r>
            <a:endParaRPr lang="fr-FR" sz="8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487393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8">
                                            <p:txEl>
                                              <p:pRg st="1" end="1"/>
                                            </p:txEl>
                                          </p:spTgt>
                                        </p:tgtEl>
                                        <p:attrNameLst>
                                          <p:attrName>style.visibility</p:attrName>
                                        </p:attrNameLst>
                                      </p:cBhvr>
                                      <p:to>
                                        <p:strVal val="visible"/>
                                      </p:to>
                                    </p:set>
                                    <p:anim calcmode="lin" valueType="num">
                                      <p:cBhvr>
                                        <p:cTn id="29"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up)">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147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2021-01-06T18:26:06Z</dcterms:created>
  <dcterms:modified xsi:type="dcterms:W3CDTF">2021-01-07T18:23:56Z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