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56" r:id="rId2"/>
    <p:sldId id="260" r:id="rId3"/>
    <p:sldId id="258" r:id="rId4"/>
    <p:sldId id="262" r:id="rId5"/>
    <p:sldId id="257" r:id="rId6"/>
    <p:sldId id="259" r:id="rId7"/>
    <p:sldId id="261" r:id="rId8"/>
    <p:sldId id="263" r:id="rId9"/>
    <p:sldId id="264" r:id="rId10"/>
    <p:sldId id="265" r:id="rId11"/>
    <p:sldId id="269" r:id="rId12"/>
    <p:sldId id="266" r:id="rId13"/>
    <p:sldId id="267" r:id="rId14"/>
    <p:sldId id="268" r:id="rId15"/>
    <p:sldId id="270" r:id="rId1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6Mf7PeqUIT2RAX/YKo+vEg==" hashData="JsD/01EI8QD5ul8XHZuikvpdnTRRfn9+pp9K++/lcjHmHYy07LOj+rqG9SA83hoYbc/bhNYyxyZfPl6GD5CzIQ=="/>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9032" autoAdjust="0"/>
    <p:restoredTop sz="94660"/>
  </p:normalViewPr>
  <p:slideViewPr>
    <p:cSldViewPr snapToGrid="0" showGuides="1">
      <p:cViewPr varScale="1">
        <p:scale>
          <a:sx n="75" d="100"/>
          <a:sy n="75" d="100"/>
        </p:scale>
        <p:origin x="294" y="66"/>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presProps" Target="presProps.xml"/><Relationship Id="rId3" Type="http://schemas.openxmlformats.org/officeDocument/2006/relationships/slide" Target="slides/slide2.xml"/><Relationship Id="rId21" Type="http://schemas.openxmlformats.org/officeDocument/2006/relationships/tableStyles" Target="tableStyles.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10" Type="http://schemas.openxmlformats.org/officeDocument/2006/relationships/slide" Target="slides/slide9.xml"/><Relationship Id="rId19"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2DF0166D-4138-4FAF-8025-06DA251438EB}" type="datetimeFigureOut">
              <a:rPr lang="fr-FR" smtClean="0"/>
              <a:t>07/01/2021</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2493C947-5A03-44F5-9EDD-07620D11D790}" type="slidenum">
              <a:rPr lang="fr-FR" smtClean="0"/>
              <a:t>‹N°›</a:t>
            </a:fld>
            <a:endParaRPr lang="fr-FR"/>
          </a:p>
        </p:txBody>
      </p:sp>
    </p:spTree>
    <p:extLst>
      <p:ext uri="{BB962C8B-B14F-4D97-AF65-F5344CB8AC3E}">
        <p14:creationId xmlns:p14="http://schemas.microsoft.com/office/powerpoint/2010/main" val="976014452"/>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a:t>
            </a:fld>
            <a:endParaRPr lang="fr-FR"/>
          </a:p>
        </p:txBody>
      </p:sp>
    </p:spTree>
    <p:extLst>
      <p:ext uri="{BB962C8B-B14F-4D97-AF65-F5344CB8AC3E}">
        <p14:creationId xmlns:p14="http://schemas.microsoft.com/office/powerpoint/2010/main" val="41034700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2</a:t>
            </a:fld>
            <a:endParaRPr lang="fr-FR"/>
          </a:p>
        </p:txBody>
      </p:sp>
    </p:spTree>
    <p:extLst>
      <p:ext uri="{BB962C8B-B14F-4D97-AF65-F5344CB8AC3E}">
        <p14:creationId xmlns:p14="http://schemas.microsoft.com/office/powerpoint/2010/main" val="19653214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3</a:t>
            </a:fld>
            <a:endParaRPr lang="fr-FR"/>
          </a:p>
        </p:txBody>
      </p:sp>
    </p:spTree>
    <p:extLst>
      <p:ext uri="{BB962C8B-B14F-4D97-AF65-F5344CB8AC3E}">
        <p14:creationId xmlns:p14="http://schemas.microsoft.com/office/powerpoint/2010/main" val="16164155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4</a:t>
            </a:fld>
            <a:endParaRPr lang="fr-FR"/>
          </a:p>
        </p:txBody>
      </p:sp>
    </p:spTree>
    <p:extLst>
      <p:ext uri="{BB962C8B-B14F-4D97-AF65-F5344CB8AC3E}">
        <p14:creationId xmlns:p14="http://schemas.microsoft.com/office/powerpoint/2010/main" val="3540119532"/>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5</a:t>
            </a:fld>
            <a:endParaRPr lang="fr-FR"/>
          </a:p>
        </p:txBody>
      </p:sp>
    </p:spTree>
    <p:extLst>
      <p:ext uri="{BB962C8B-B14F-4D97-AF65-F5344CB8AC3E}">
        <p14:creationId xmlns:p14="http://schemas.microsoft.com/office/powerpoint/2010/main" val="178363413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6</a:t>
            </a:fld>
            <a:endParaRPr lang="fr-FR"/>
          </a:p>
        </p:txBody>
      </p:sp>
    </p:spTree>
    <p:extLst>
      <p:ext uri="{BB962C8B-B14F-4D97-AF65-F5344CB8AC3E}">
        <p14:creationId xmlns:p14="http://schemas.microsoft.com/office/powerpoint/2010/main" val="253535900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7</a:t>
            </a:fld>
            <a:endParaRPr lang="fr-FR"/>
          </a:p>
        </p:txBody>
      </p:sp>
    </p:spTree>
    <p:extLst>
      <p:ext uri="{BB962C8B-B14F-4D97-AF65-F5344CB8AC3E}">
        <p14:creationId xmlns:p14="http://schemas.microsoft.com/office/powerpoint/2010/main" val="3747387971"/>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8</a:t>
            </a:fld>
            <a:endParaRPr lang="fr-FR"/>
          </a:p>
        </p:txBody>
      </p:sp>
    </p:spTree>
    <p:extLst>
      <p:ext uri="{BB962C8B-B14F-4D97-AF65-F5344CB8AC3E}">
        <p14:creationId xmlns:p14="http://schemas.microsoft.com/office/powerpoint/2010/main" val="381974768"/>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9</a:t>
            </a:fld>
            <a:endParaRPr lang="fr-FR"/>
          </a:p>
        </p:txBody>
      </p:sp>
    </p:spTree>
    <p:extLst>
      <p:ext uri="{BB962C8B-B14F-4D97-AF65-F5344CB8AC3E}">
        <p14:creationId xmlns:p14="http://schemas.microsoft.com/office/powerpoint/2010/main" val="269086122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10</a:t>
            </a:fld>
            <a:endParaRPr lang="fr-FR"/>
          </a:p>
        </p:txBody>
      </p:sp>
    </p:spTree>
    <p:extLst>
      <p:ext uri="{BB962C8B-B14F-4D97-AF65-F5344CB8AC3E}">
        <p14:creationId xmlns:p14="http://schemas.microsoft.com/office/powerpoint/2010/main" val="428243809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11</a:t>
            </a:fld>
            <a:endParaRPr lang="fr-FR"/>
          </a:p>
        </p:txBody>
      </p:sp>
    </p:spTree>
    <p:extLst>
      <p:ext uri="{BB962C8B-B14F-4D97-AF65-F5344CB8AC3E}">
        <p14:creationId xmlns:p14="http://schemas.microsoft.com/office/powerpoint/2010/main" val="407847528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12</a:t>
            </a:fld>
            <a:endParaRPr lang="fr-FR"/>
          </a:p>
        </p:txBody>
      </p:sp>
    </p:spTree>
    <p:extLst>
      <p:ext uri="{BB962C8B-B14F-4D97-AF65-F5344CB8AC3E}">
        <p14:creationId xmlns:p14="http://schemas.microsoft.com/office/powerpoint/2010/main" val="71151250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13</a:t>
            </a:fld>
            <a:endParaRPr lang="fr-FR"/>
          </a:p>
        </p:txBody>
      </p:sp>
    </p:spTree>
    <p:extLst>
      <p:ext uri="{BB962C8B-B14F-4D97-AF65-F5344CB8AC3E}">
        <p14:creationId xmlns:p14="http://schemas.microsoft.com/office/powerpoint/2010/main" val="408987209"/>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14</a:t>
            </a:fld>
            <a:endParaRPr lang="fr-FR"/>
          </a:p>
        </p:txBody>
      </p:sp>
    </p:spTree>
    <p:extLst>
      <p:ext uri="{BB962C8B-B14F-4D97-AF65-F5344CB8AC3E}">
        <p14:creationId xmlns:p14="http://schemas.microsoft.com/office/powerpoint/2010/main" val="2591079855"/>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2493C947-5A03-44F5-9EDD-07620D11D790}" type="slidenum">
              <a:rPr lang="fr-FR" smtClean="0"/>
              <a:t>15</a:t>
            </a:fld>
            <a:endParaRPr lang="fr-FR"/>
          </a:p>
        </p:txBody>
      </p:sp>
    </p:spTree>
    <p:extLst>
      <p:ext uri="{BB962C8B-B14F-4D97-AF65-F5344CB8AC3E}">
        <p14:creationId xmlns:p14="http://schemas.microsoft.com/office/powerpoint/2010/main" val="147139744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4467CF66-7B6E-40BF-A1B9-E514CF2C2F0F}"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777020530"/>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58F12601-1C79-4305-87ED-F7E4471607E3}"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64778754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1A12DC7-10A3-4456-ADC6-882C29E0C388}"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204677649"/>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EB1E6DC-03BC-4A7C-A2F9-D913676A0B22}" type="datetime1">
              <a:rPr lang="fr-FR" smtClean="0"/>
              <a:t>07/01/2021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192453699"/>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74FBF3E3-17CC-4FEE-B430-10D1BF5B9546}" type="datetime1">
              <a:rPr lang="fr-FR" smtClean="0"/>
              <a:t>07/01/2021</a:t>
            </a:fld>
            <a:endParaRPr lang="fr-FR"/>
          </a:p>
        </p:txBody>
      </p:sp>
      <p:sp>
        <p:nvSpPr>
          <p:cNvPr id="8" name="Espace réservé du pied de page 7"/>
          <p:cNvSpPr>
            <a:spLocks noGrp="1"/>
          </p:cNvSpPr>
          <p:nvPr>
            <p:ph type="ftr" sz="quarter" idx="11"/>
          </p:nvPr>
        </p:nvSpPr>
        <p:spPr/>
        <p:txBody>
          <a:bodyPr/>
          <a:lstStyle/>
          <a:p>
            <a:r>
              <a:rPr lang="fr-FR" smtClean="0"/>
              <a:t>PPS  Lande  2021</a:t>
            </a:r>
            <a:endParaRPr lang="fr-FR"/>
          </a:p>
        </p:txBody>
      </p:sp>
      <p:sp>
        <p:nvSpPr>
          <p:cNvPr id="9" name="Espace réservé du numéro de diapositive 8"/>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3028883666"/>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42F7A599-4649-4249-A9AD-699029DF52A0}" type="datetime1">
              <a:rPr lang="fr-FR" smtClean="0"/>
              <a:t>07/01/2021</a:t>
            </a:fld>
            <a:endParaRPr lang="fr-FR"/>
          </a:p>
        </p:txBody>
      </p:sp>
      <p:sp>
        <p:nvSpPr>
          <p:cNvPr id="4" name="Espace réservé du pied de page 3"/>
          <p:cNvSpPr>
            <a:spLocks noGrp="1"/>
          </p:cNvSpPr>
          <p:nvPr>
            <p:ph type="ftr" sz="quarter" idx="11"/>
          </p:nvPr>
        </p:nvSpPr>
        <p:spPr/>
        <p:txBody>
          <a:bodyPr/>
          <a:lstStyle/>
          <a:p>
            <a:r>
              <a:rPr lang="fr-FR" smtClean="0"/>
              <a:t>PPS  Lande  2021</a:t>
            </a:r>
            <a:endParaRPr lang="fr-FR"/>
          </a:p>
        </p:txBody>
      </p:sp>
      <p:sp>
        <p:nvSpPr>
          <p:cNvPr id="5" name="Espace réservé du numéro de diapositive 4"/>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1045508065"/>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3F639B2C-1B4A-438C-AED1-71F07F7D9279}" type="datetime1">
              <a:rPr lang="fr-FR" smtClean="0"/>
              <a:t>07/01/2021</a:t>
            </a:fld>
            <a:endParaRPr lang="fr-FR"/>
          </a:p>
        </p:txBody>
      </p:sp>
      <p:sp>
        <p:nvSpPr>
          <p:cNvPr id="3" name="Espace réservé du pied de page 2"/>
          <p:cNvSpPr>
            <a:spLocks noGrp="1"/>
          </p:cNvSpPr>
          <p:nvPr>
            <p:ph type="ftr" sz="quarter" idx="11"/>
          </p:nvPr>
        </p:nvSpPr>
        <p:spPr/>
        <p:txBody>
          <a:bodyPr/>
          <a:lstStyle/>
          <a:p>
            <a:r>
              <a:rPr lang="fr-FR" smtClean="0"/>
              <a:t>PPS  Lande  2021</a:t>
            </a:r>
            <a:endParaRPr lang="fr-FR"/>
          </a:p>
        </p:txBody>
      </p:sp>
      <p:sp>
        <p:nvSpPr>
          <p:cNvPr id="4" name="Espace réservé du numéro de diapositive 3"/>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220086976"/>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2CA3AB99-6D8A-4D03-96FD-D2096DA46982}" type="datetime1">
              <a:rPr lang="fr-FR" smtClean="0"/>
              <a:t>07/01/2021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3746743807"/>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4AC18248-87B5-4628-AA62-2167841411F0}" type="datetime1">
              <a:rPr lang="fr-FR" smtClean="0"/>
              <a:t>07/01/2021</a:t>
            </a:fld>
            <a:endParaRPr lang="fr-FR"/>
          </a:p>
        </p:txBody>
      </p:sp>
      <p:sp>
        <p:nvSpPr>
          <p:cNvPr id="6" name="Espace réservé du pied de page 5"/>
          <p:cNvSpPr>
            <a:spLocks noGrp="1"/>
          </p:cNvSpPr>
          <p:nvPr>
            <p:ph type="ftr" sz="quarter" idx="11"/>
          </p:nvPr>
        </p:nvSpPr>
        <p:spPr/>
        <p:txBody>
          <a:bodyPr/>
          <a:lstStyle/>
          <a:p>
            <a:r>
              <a:rPr lang="fr-FR" smtClean="0"/>
              <a:t>PPS  Lande  2021</a:t>
            </a:r>
            <a:endParaRPr lang="fr-FR"/>
          </a:p>
        </p:txBody>
      </p:sp>
      <p:sp>
        <p:nvSpPr>
          <p:cNvPr id="7" name="Espace réservé du numéro de diapositive 6"/>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006121372"/>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93F5E943-FCA7-4840-923F-032BFA97EBCE}"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1350657043"/>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826ABA96-D037-4142-851A-7650847B5B8B}" type="datetime1">
              <a:rPr lang="fr-FR" smtClean="0"/>
              <a:t>07/01/2021</a:t>
            </a:fld>
            <a:endParaRPr lang="fr-FR"/>
          </a:p>
        </p:txBody>
      </p:sp>
      <p:sp>
        <p:nvSpPr>
          <p:cNvPr id="5" name="Espace réservé du pied de page 4"/>
          <p:cNvSpPr>
            <a:spLocks noGrp="1"/>
          </p:cNvSpPr>
          <p:nvPr>
            <p:ph type="ftr" sz="quarter" idx="11"/>
          </p:nvPr>
        </p:nvSpPr>
        <p:spPr/>
        <p:txBody>
          <a:bodyPr/>
          <a:lstStyle/>
          <a:p>
            <a:r>
              <a:rPr lang="fr-FR" smtClean="0"/>
              <a:t>PPS  Lande  2021</a:t>
            </a:r>
            <a:endParaRPr lang="fr-FR"/>
          </a:p>
        </p:txBody>
      </p:sp>
      <p:sp>
        <p:nvSpPr>
          <p:cNvPr id="6" name="Espace réservé du numéro de diapositive 5"/>
          <p:cNvSpPr>
            <a:spLocks noGrp="1"/>
          </p:cNvSpPr>
          <p:nvPr>
            <p:ph type="sldNum" sz="quarter" idx="12"/>
          </p:nvPr>
        </p:nvSpPr>
        <p:spPr/>
        <p:txBody>
          <a:bodyPr/>
          <a:lstStyle/>
          <a:p>
            <a:fld id="{78DC4057-B04C-47FA-9706-A95CCF5DA3D6}" type="slidenum">
              <a:rPr lang="fr-FR" smtClean="0"/>
              <a:t>‹N°›</a:t>
            </a:fld>
            <a:endParaRPr lang="fr-FR"/>
          </a:p>
        </p:txBody>
      </p:sp>
    </p:spTree>
    <p:extLst>
      <p:ext uri="{BB962C8B-B14F-4D97-AF65-F5344CB8AC3E}">
        <p14:creationId xmlns:p14="http://schemas.microsoft.com/office/powerpoint/2010/main" val="422268835"/>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0">
              <a:schemeClr val="accent1">
                <a:lumMod val="5000"/>
                <a:lumOff val="95000"/>
              </a:schemeClr>
            </a:gs>
            <a:gs pos="69000">
              <a:schemeClr val="accent6">
                <a:lumMod val="75000"/>
              </a:schemeClr>
            </a:gs>
            <a:gs pos="92000">
              <a:srgbClr val="C00000"/>
            </a:gs>
            <a:gs pos="100000">
              <a:srgbClr val="FFC000"/>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B70969E5-B611-46E9-A41C-4F05DB948A8F}" type="datetime1">
              <a:rPr lang="fr-FR" smtClean="0"/>
              <a:t>07/01/2021</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2021</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8DC4057-B04C-47FA-9706-A95CCF5DA3D6}" type="slidenum">
              <a:rPr lang="fr-FR" smtClean="0"/>
              <a:t>‹N°›</a:t>
            </a:fld>
            <a:endParaRPr lang="fr-FR"/>
          </a:p>
        </p:txBody>
      </p:sp>
    </p:spTree>
    <p:extLst>
      <p:ext uri="{BB962C8B-B14F-4D97-AF65-F5344CB8AC3E}">
        <p14:creationId xmlns:p14="http://schemas.microsoft.com/office/powerpoint/2010/main" val="546164368"/>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a:stretch/>
        </p:blipFill>
        <p:spPr>
          <a:xfrm>
            <a:off x="1071563" y="785813"/>
            <a:ext cx="9944100" cy="5231809"/>
          </a:xfrm>
          <a:prstGeom prst="rect">
            <a:avLst/>
          </a:prstGeom>
          <a:effectLst>
            <a:softEdge rad="127000"/>
          </a:effectLst>
        </p:spPr>
      </p:pic>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a:t>
            </a:fld>
            <a:endParaRPr lang="fr-FR" sz="1800" b="1" dirty="0">
              <a:solidFill>
                <a:schemeClr val="bg1"/>
              </a:solidFill>
              <a:latin typeface="Magneto" panose="04030805050802020D02" pitchFamily="82" charset="0"/>
            </a:endParaRPr>
          </a:p>
        </p:txBody>
      </p:sp>
      <p:sp>
        <p:nvSpPr>
          <p:cNvPr id="8" name="Rectangle 7"/>
          <p:cNvSpPr/>
          <p:nvPr/>
        </p:nvSpPr>
        <p:spPr>
          <a:xfrm>
            <a:off x="1378108" y="2805975"/>
            <a:ext cx="9506128" cy="2308324"/>
          </a:xfrm>
          <a:prstGeom prst="rect">
            <a:avLst/>
          </a:prstGeom>
        </p:spPr>
        <p:txBody>
          <a:bodyPr wrap="none">
            <a:spAutoFit/>
          </a:bodyPr>
          <a:lstStyle/>
          <a:p>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la </a:t>
            </a:r>
            <a:r>
              <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beauté des </a:t>
            </a:r>
            <a:r>
              <a:rPr lang="fr-FR" sz="72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lions</a:t>
            </a:r>
          </a:p>
          <a:p>
            <a:r>
              <a:rPr lang="fr-FR" sz="7200" b="1">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a:t>
            </a:r>
            <a:r>
              <a:rPr lang="fr-FR" sz="7200" b="1"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         N°2</a:t>
            </a:r>
            <a:endParaRPr lang="fr-FR" sz="72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827239129"/>
      </p:ext>
    </p:extLst>
  </p:cSld>
  <p:clrMapOvr>
    <a:masterClrMapping/>
  </p:clrMapOvr>
  <mc:AlternateContent xmlns:mc="http://schemas.openxmlformats.org/markup-compatibility/2006">
    <mc:Choice xmlns:p14="http://schemas.microsoft.com/office/powerpoint/2010/main" Requires="p14">
      <p:transition spd="slow" p14:dur="5750" advTm="7000">
        <p:wedge/>
        <p:sndAc>
          <p:stSnd loop="1">
            <p:snd r:embed="rId3" name="408 MUSIQUE AFRICAINE.wav"/>
          </p:stSnd>
        </p:sndAc>
      </p:transition>
    </mc:Choice>
    <mc:Fallback>
      <p:transition spd="slow" advTm="7000">
        <p:wedge/>
        <p:sndAc>
          <p:stSnd loop="1">
            <p:snd r:embed="rId3" name="408 MUSIQUE AFRICAINE.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8">
                                            <p:txEl>
                                              <p:pRg st="1" end="1"/>
                                            </p:txEl>
                                          </p:spTgt>
                                        </p:tgtEl>
                                        <p:attrNameLst>
                                          <p:attrName>style.visibility</p:attrName>
                                        </p:attrNameLst>
                                      </p:cBhvr>
                                      <p:to>
                                        <p:strVal val="visible"/>
                                      </p:to>
                                    </p:set>
                                    <p:anim calcmode="lin" valueType="num">
                                      <p:cBhvr>
                                        <p:cTn id="29"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4" fill="hold" nodeType="clickEffect">
                                  <p:stCondLst>
                                    <p:cond delay="0"/>
                                  </p:stCondLst>
                                  <p:childTnLst>
                                    <p:set>
                                      <p:cBhvr>
                                        <p:cTn id="37" dur="1" fill="hold">
                                          <p:stCondLst>
                                            <p:cond delay="0"/>
                                          </p:stCondLst>
                                        </p:cTn>
                                        <p:tgtEl>
                                          <p:spTgt spid="9"/>
                                        </p:tgtEl>
                                        <p:attrNameLst>
                                          <p:attrName>style.visibility</p:attrName>
                                        </p:attrNameLst>
                                      </p:cBhvr>
                                      <p:to>
                                        <p:strVal val="visible"/>
                                      </p:to>
                                    </p:set>
                                    <p:animEffect transition="in" filter="wipe(down)">
                                      <p:cBhvr>
                                        <p:cTn id="38"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2</a:t>
            </a:fld>
            <a:endParaRPr lang="fr-FR" sz="1800" b="1" dirty="0">
              <a:solidFill>
                <a:schemeClr val="bg1"/>
              </a:solidFill>
              <a:latin typeface="Magneto" panose="04030805050802020D02" pitchFamily="82" charset="0"/>
            </a:endParaRPr>
          </a:p>
        </p:txBody>
      </p:sp>
      <p:sp>
        <p:nvSpPr>
          <p:cNvPr id="3" name="Rectangle 2"/>
          <p:cNvSpPr/>
          <p:nvPr/>
        </p:nvSpPr>
        <p:spPr>
          <a:xfrm>
            <a:off x="1428750" y="1328648"/>
            <a:ext cx="9334500" cy="4154984"/>
          </a:xfrm>
          <a:prstGeom prst="rect">
            <a:avLst/>
          </a:prstGeom>
        </p:spPr>
        <p:txBody>
          <a:bodyPr wrap="square">
            <a:spAutoFit/>
          </a:bodyPr>
          <a:lstStyle/>
          <a:p>
            <a:r>
              <a:rPr lang="fr-FR" sz="6600" b="1" dirty="0">
                <a:ln>
                  <a:solidFill>
                    <a:schemeClr val="accent6">
                      <a:lumMod val="50000"/>
                    </a:schemeClr>
                  </a:solidFill>
                </a:ln>
                <a:solidFill>
                  <a:schemeClr val="bg1"/>
                </a:solidFill>
                <a:effectLst>
                  <a:glow rad="139700">
                    <a:schemeClr val="accent6">
                      <a:satMod val="175000"/>
                      <a:alpha val="40000"/>
                    </a:schemeClr>
                  </a:glow>
                </a:effectLst>
                <a:latin typeface="Magneto" panose="04030805050802020D02" pitchFamily="82" charset="0"/>
              </a:rPr>
              <a:t>Ce photographe immortalise la beauté des lions sous tous les angles</a:t>
            </a:r>
          </a:p>
        </p:txBody>
      </p:sp>
    </p:spTree>
    <p:extLst>
      <p:ext uri="{BB962C8B-B14F-4D97-AF65-F5344CB8AC3E}">
        <p14:creationId xmlns:p14="http://schemas.microsoft.com/office/powerpoint/2010/main" val="334561418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3">
                                            <p:txEl>
                                              <p:pRg st="0" end="0"/>
                                            </p:txEl>
                                          </p:spTgt>
                                        </p:tgtEl>
                                        <p:attrNameLst>
                                          <p:attrName>style.visibility</p:attrName>
                                        </p:attrNameLst>
                                      </p:cBhvr>
                                      <p:to>
                                        <p:strVal val="visible"/>
                                      </p:to>
                                    </p:set>
                                    <p:anim calcmode="lin" valueType="num">
                                      <p:cBhvr>
                                        <p:cTn id="20" dur="500" fill="hold"/>
                                        <p:tgtEl>
                                          <p:spTgt spid="3">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3">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3">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3">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3">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3</a:t>
            </a:fld>
            <a:endParaRPr lang="fr-FR" sz="1800" b="1" dirty="0">
              <a:solidFill>
                <a:schemeClr val="bg1"/>
              </a:solidFill>
              <a:latin typeface="Magneto" panose="04030805050802020D02" pitchFamily="82" charset="0"/>
            </a:endParaRPr>
          </a:p>
        </p:txBody>
      </p:sp>
      <p:sp>
        <p:nvSpPr>
          <p:cNvPr id="2" name="Rectangle 1"/>
          <p:cNvSpPr/>
          <p:nvPr/>
        </p:nvSpPr>
        <p:spPr>
          <a:xfrm>
            <a:off x="1344706" y="1012954"/>
            <a:ext cx="9502588" cy="4832092"/>
          </a:xfrm>
          <a:prstGeom prst="rect">
            <a:avLst/>
          </a:prstGeom>
          <a:effectLst>
            <a:glow rad="228600">
              <a:schemeClr val="accent2">
                <a:satMod val="175000"/>
                <a:alpha val="40000"/>
              </a:schemeClr>
            </a:glow>
          </a:effectLst>
        </p:spPr>
        <p:txBody>
          <a:bodyPr wrap="square">
            <a:spAutoFit/>
          </a:bodyPr>
          <a:lstStyle/>
          <a:p>
            <a:r>
              <a:rPr lang="fr-FR" sz="4400" b="1" dirty="0" smtClean="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Un </a:t>
            </a:r>
            <a:r>
              <a:rPr lang="fr-FR" sz="4400" b="1" dirty="0">
                <a:ln>
                  <a:solidFill>
                    <a:schemeClr val="accent6">
                      <a:lumMod val="50000"/>
                    </a:schemeClr>
                  </a:solidFill>
                </a:ln>
                <a:solidFill>
                  <a:schemeClr val="bg1"/>
                </a:solidFill>
                <a:effectLst>
                  <a:glow rad="228600">
                    <a:schemeClr val="accent6">
                      <a:satMod val="175000"/>
                      <a:alpha val="40000"/>
                    </a:schemeClr>
                  </a:glow>
                </a:effectLst>
                <a:latin typeface="Magneto" panose="04030805050802020D02" pitchFamily="82" charset="0"/>
              </a:rPr>
              <a:t>photographe humanitaire et un photographe de la vie sauvage. Il prend notamment des photos de lions blancs pour montrer au monde la beauté de cette rare mutation de couleur du lion. </a:t>
            </a:r>
          </a:p>
        </p:txBody>
      </p:sp>
    </p:spTree>
    <p:extLst>
      <p:ext uri="{BB962C8B-B14F-4D97-AF65-F5344CB8AC3E}">
        <p14:creationId xmlns:p14="http://schemas.microsoft.com/office/powerpoint/2010/main" val="854895084"/>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2">
                                            <p:txEl>
                                              <p:pRg st="0" end="0"/>
                                            </p:txEl>
                                          </p:spTgt>
                                        </p:tgtEl>
                                        <p:attrNameLst>
                                          <p:attrName>style.visibility</p:attrName>
                                        </p:attrNameLst>
                                      </p:cBhvr>
                                      <p:to>
                                        <p:strVal val="visible"/>
                                      </p:to>
                                    </p:set>
                                    <p:anim calcmode="lin" valueType="num">
                                      <p:cBhvr>
                                        <p:cTn id="20" dur="500" fill="hold"/>
                                        <p:tgtEl>
                                          <p:spTgt spid="2">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2">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2">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2">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2">
                                            <p:txEl>
                                              <p:pRg st="0" end="0"/>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0" y="800100"/>
            <a:ext cx="4160520" cy="5200650"/>
          </a:xfrm>
          <a:prstGeom prst="rect">
            <a:avLst/>
          </a:prstGeom>
          <a:effectLst>
            <a:softEdge rad="127000"/>
          </a:effectLst>
        </p:spPr>
      </p:pic>
    </p:spTree>
    <p:extLst>
      <p:ext uri="{BB962C8B-B14F-4D97-AF65-F5344CB8AC3E}">
        <p14:creationId xmlns:p14="http://schemas.microsoft.com/office/powerpoint/2010/main" val="2747060343"/>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5</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999483" y="787435"/>
            <a:ext cx="4193033" cy="5237409"/>
          </a:xfrm>
          <a:prstGeom prst="rect">
            <a:avLst/>
          </a:prstGeom>
          <a:effectLst>
            <a:softEdge rad="127000"/>
          </a:effectLst>
        </p:spPr>
      </p:pic>
    </p:spTree>
    <p:extLst>
      <p:ext uri="{BB962C8B-B14F-4D97-AF65-F5344CB8AC3E}">
        <p14:creationId xmlns:p14="http://schemas.microsoft.com/office/powerpoint/2010/main" val="994602828"/>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6</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19550" y="822483"/>
            <a:ext cx="4133850" cy="5167313"/>
          </a:xfrm>
          <a:prstGeom prst="rect">
            <a:avLst/>
          </a:prstGeom>
          <a:effectLst>
            <a:softEdge rad="127000"/>
          </a:effectLst>
        </p:spPr>
      </p:pic>
    </p:spTree>
    <p:extLst>
      <p:ext uri="{BB962C8B-B14F-4D97-AF65-F5344CB8AC3E}">
        <p14:creationId xmlns:p14="http://schemas.microsoft.com/office/powerpoint/2010/main" val="304208689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7</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a:stretch/>
        </p:blipFill>
        <p:spPr>
          <a:xfrm>
            <a:off x="3644199" y="823257"/>
            <a:ext cx="4966401" cy="5165765"/>
          </a:xfrm>
          <a:prstGeom prst="rect">
            <a:avLst/>
          </a:prstGeom>
          <a:effectLst>
            <a:softEdge rad="127000"/>
          </a:effectLst>
        </p:spPr>
      </p:pic>
    </p:spTree>
    <p:extLst>
      <p:ext uri="{BB962C8B-B14F-4D97-AF65-F5344CB8AC3E}">
        <p14:creationId xmlns:p14="http://schemas.microsoft.com/office/powerpoint/2010/main" val="576180312"/>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8</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rotWithShape="1">
          <a:blip r:embed="rId3" cstate="email">
            <a:extLst>
              <a:ext uri="{28A0092B-C50C-407E-A947-70E740481C1C}">
                <a14:useLocalDpi xmlns:a14="http://schemas.microsoft.com/office/drawing/2010/main"/>
              </a:ext>
            </a:extLst>
          </a:blip>
          <a:srcRect l="-1" r="-87"/>
          <a:stretch/>
        </p:blipFill>
        <p:spPr>
          <a:xfrm>
            <a:off x="3714749" y="814388"/>
            <a:ext cx="4725833" cy="5188989"/>
          </a:xfrm>
          <a:prstGeom prst="rect">
            <a:avLst/>
          </a:prstGeom>
          <a:effectLst>
            <a:softEdge rad="127000"/>
          </a:effectLst>
        </p:spPr>
      </p:pic>
    </p:spTree>
    <p:extLst>
      <p:ext uri="{BB962C8B-B14F-4D97-AF65-F5344CB8AC3E}">
        <p14:creationId xmlns:p14="http://schemas.microsoft.com/office/powerpoint/2010/main" val="239386156"/>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9</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0" y="828675"/>
            <a:ext cx="4137660" cy="5172075"/>
          </a:xfrm>
          <a:prstGeom prst="rect">
            <a:avLst/>
          </a:prstGeom>
          <a:effectLst>
            <a:softEdge rad="127000"/>
          </a:effectLst>
        </p:spPr>
      </p:pic>
    </p:spTree>
    <p:extLst>
      <p:ext uri="{BB962C8B-B14F-4D97-AF65-F5344CB8AC3E}">
        <p14:creationId xmlns:p14="http://schemas.microsoft.com/office/powerpoint/2010/main" val="3403396204"/>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10</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0" y="785812"/>
            <a:ext cx="4178233" cy="5207317"/>
          </a:xfrm>
          <a:prstGeom prst="rect">
            <a:avLst/>
          </a:prstGeom>
          <a:effectLst>
            <a:softEdge rad="127000"/>
          </a:effectLst>
        </p:spPr>
      </p:pic>
    </p:spTree>
    <p:extLst>
      <p:ext uri="{BB962C8B-B14F-4D97-AF65-F5344CB8AC3E}">
        <p14:creationId xmlns:p14="http://schemas.microsoft.com/office/powerpoint/2010/main" val="4062117507"/>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11</a:t>
            </a:fld>
            <a:endParaRPr lang="fr-FR" sz="1800" b="1" dirty="0">
              <a:solidFill>
                <a:schemeClr val="bg1"/>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8601" y="800100"/>
            <a:ext cx="4162078" cy="5198744"/>
          </a:xfrm>
          <a:prstGeom prst="rect">
            <a:avLst/>
          </a:prstGeom>
          <a:effectLst>
            <a:softEdge rad="127000"/>
          </a:effectLst>
        </p:spPr>
      </p:pic>
    </p:spTree>
    <p:extLst>
      <p:ext uri="{BB962C8B-B14F-4D97-AF65-F5344CB8AC3E}">
        <p14:creationId xmlns:p14="http://schemas.microsoft.com/office/powerpoint/2010/main" val="2879952968"/>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12</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4037075" y="814388"/>
            <a:ext cx="4152166" cy="5186362"/>
          </a:xfrm>
          <a:prstGeom prst="rect">
            <a:avLst/>
          </a:prstGeom>
          <a:effectLst>
            <a:softEdge rad="127000"/>
          </a:effectLst>
        </p:spPr>
      </p:pic>
    </p:spTree>
    <p:extLst>
      <p:ext uri="{BB962C8B-B14F-4D97-AF65-F5344CB8AC3E}">
        <p14:creationId xmlns:p14="http://schemas.microsoft.com/office/powerpoint/2010/main" val="1094130088"/>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13</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100"/>
          <a:stretch/>
        </p:blipFill>
        <p:spPr>
          <a:xfrm>
            <a:off x="3809999" y="802954"/>
            <a:ext cx="4572001" cy="5206371"/>
          </a:xfrm>
          <a:prstGeom prst="rect">
            <a:avLst/>
          </a:prstGeom>
          <a:effectLst>
            <a:softEdge rad="127000"/>
          </a:effectLst>
        </p:spPr>
      </p:pic>
    </p:spTree>
    <p:extLst>
      <p:ext uri="{BB962C8B-B14F-4D97-AF65-F5344CB8AC3E}">
        <p14:creationId xmlns:p14="http://schemas.microsoft.com/office/powerpoint/2010/main" val="1729674431"/>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14</a:t>
            </a:fld>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3815735" y="785946"/>
            <a:ext cx="4560530" cy="5240387"/>
          </a:xfrm>
          <a:prstGeom prst="rect">
            <a:avLst/>
          </a:prstGeom>
          <a:effectLst>
            <a:softEdge rad="127000"/>
          </a:effectLst>
        </p:spPr>
      </p:pic>
    </p:spTree>
    <p:extLst>
      <p:ext uri="{BB962C8B-B14F-4D97-AF65-F5344CB8AC3E}">
        <p14:creationId xmlns:p14="http://schemas.microsoft.com/office/powerpoint/2010/main" val="4107406780"/>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83920" y="640080"/>
            <a:ext cx="10424160" cy="5532120"/>
          </a:xfrm>
          <a:prstGeom prst="rect">
            <a:avLst/>
          </a:prstGeom>
          <a:noFill/>
          <a:ln w="317500" cmpd="dbl">
            <a:gradFill flip="none" rotWithShape="1">
              <a:gsLst>
                <a:gs pos="0">
                  <a:schemeClr val="accent1">
                    <a:lumMod val="5000"/>
                    <a:lumOff val="95000"/>
                  </a:schemeClr>
                </a:gs>
                <a:gs pos="74000">
                  <a:schemeClr val="accent1">
                    <a:lumMod val="45000"/>
                    <a:lumOff val="55000"/>
                  </a:schemeClr>
                </a:gs>
                <a:gs pos="94000">
                  <a:srgbClr val="C00000"/>
                </a:gs>
                <a:gs pos="100000">
                  <a:srgbClr val="FFC000"/>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p:txBody>
          <a:bodyPr/>
          <a:lstStyle/>
          <a:p>
            <a:fld id="{1E56C3D7-E181-46D3-A5BA-086D6593A821}" type="datetime1">
              <a:rPr lang="fr-FR" sz="1800" b="1" smtClean="0">
                <a:solidFill>
                  <a:schemeClr val="bg1"/>
                </a:solidFill>
                <a:latin typeface="Magneto" panose="04030805050802020D02" pitchFamily="82" charset="0"/>
              </a:rPr>
              <a:t>07/01/2021</a:t>
            </a:fld>
            <a:endParaRPr lang="fr-FR" sz="1800" b="1" dirty="0">
              <a:solidFill>
                <a:schemeClr val="bg1"/>
              </a:solidFill>
              <a:latin typeface="Magneto" panose="04030805050802020D02" pitchFamily="82" charset="0"/>
            </a:endParaRPr>
          </a:p>
        </p:txBody>
      </p:sp>
      <p:sp>
        <p:nvSpPr>
          <p:cNvPr id="6" name="Espace réservé du pied de page 5"/>
          <p:cNvSpPr>
            <a:spLocks noGrp="1"/>
          </p:cNvSpPr>
          <p:nvPr>
            <p:ph type="ftr" sz="quarter" idx="11"/>
          </p:nvPr>
        </p:nvSpPr>
        <p:spPr/>
        <p:txBody>
          <a:bodyPr/>
          <a:lstStyle/>
          <a:p>
            <a:r>
              <a:rPr lang="fr-FR" sz="1800" b="1" dirty="0" smtClean="0">
                <a:solidFill>
                  <a:schemeClr val="bg1"/>
                </a:solidFill>
                <a:latin typeface="Magneto" panose="04030805050802020D02" pitchFamily="82" charset="0"/>
              </a:rPr>
              <a:t>PPS  Lande  2021</a:t>
            </a:r>
            <a:endParaRPr lang="fr-FR" sz="1800" b="1" dirty="0">
              <a:solidFill>
                <a:schemeClr val="bg1"/>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124281" y="813589"/>
            <a:ext cx="9943438" cy="5230821"/>
          </a:xfrm>
          <a:prstGeom prst="rect">
            <a:avLst/>
          </a:prstGeom>
        </p:spPr>
      </p:pic>
      <p:sp>
        <p:nvSpPr>
          <p:cNvPr id="7" name="Espace réservé du numéro de diapositive 6"/>
          <p:cNvSpPr>
            <a:spLocks noGrp="1"/>
          </p:cNvSpPr>
          <p:nvPr>
            <p:ph type="sldNum" sz="quarter" idx="12"/>
          </p:nvPr>
        </p:nvSpPr>
        <p:spPr/>
        <p:txBody>
          <a:bodyPr/>
          <a:lstStyle/>
          <a:p>
            <a:fld id="{78DC4057-B04C-47FA-9706-A95CCF5DA3D6}" type="slidenum">
              <a:rPr lang="fr-FR" sz="1800" b="1" smtClean="0">
                <a:solidFill>
                  <a:schemeClr val="bg1"/>
                </a:solidFill>
                <a:latin typeface="Magneto" panose="04030805050802020D02" pitchFamily="82" charset="0"/>
              </a:rPr>
              <a:t>15</a:t>
            </a:fld>
            <a:endParaRPr lang="fr-FR" sz="1800" b="1" dirty="0">
              <a:solidFill>
                <a:schemeClr val="bg1"/>
              </a:solidFill>
              <a:latin typeface="Magneto" panose="04030805050802020D02" pitchFamily="82" charset="0"/>
            </a:endParaRPr>
          </a:p>
        </p:txBody>
      </p:sp>
      <p:sp>
        <p:nvSpPr>
          <p:cNvPr id="8" name="Rectangle 7"/>
          <p:cNvSpPr/>
          <p:nvPr/>
        </p:nvSpPr>
        <p:spPr>
          <a:xfrm>
            <a:off x="883920" y="2128867"/>
            <a:ext cx="10538462" cy="2554545"/>
          </a:xfrm>
          <a:prstGeom prst="rect">
            <a:avLst/>
          </a:prstGeom>
        </p:spPr>
        <p:txBody>
          <a:bodyPr wrap="none">
            <a:spAutoFit/>
          </a:bodyPr>
          <a:lstStyle/>
          <a:p>
            <a:r>
              <a:rPr lang="fr-FR" sz="8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        C’était</a:t>
            </a:r>
          </a:p>
          <a:p>
            <a:r>
              <a:rPr lang="fr-FR" sz="8000" b="1" dirty="0" smtClean="0">
                <a:ln>
                  <a:solidFill>
                    <a:srgbClr val="FF0000"/>
                  </a:solidFill>
                </a:ln>
                <a:solidFill>
                  <a:schemeClr val="bg1"/>
                </a:solidFill>
                <a:effectLst>
                  <a:glow rad="228600">
                    <a:schemeClr val="accent2">
                      <a:satMod val="175000"/>
                      <a:alpha val="40000"/>
                    </a:schemeClr>
                  </a:glow>
                </a:effectLst>
                <a:latin typeface="Magneto" panose="04030805050802020D02" pitchFamily="82" charset="0"/>
              </a:rPr>
              <a:t>la beauté des lions</a:t>
            </a:r>
            <a:endParaRPr lang="fr-FR" sz="8000" b="1" dirty="0">
              <a:ln>
                <a:solidFill>
                  <a:srgbClr val="FF0000"/>
                </a:solidFill>
              </a:ln>
              <a:solidFill>
                <a:schemeClr val="bg1"/>
              </a:solidFill>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94873937"/>
      </p:ext>
    </p:extLst>
  </p:cSld>
  <p:clrMapOvr>
    <a:masterClrMapping/>
  </p:clrMapOvr>
  <mc:AlternateContent xmlns:mc="http://schemas.openxmlformats.org/markup-compatibility/2006">
    <mc:Choice xmlns:p14="http://schemas.microsoft.com/office/powerpoint/2010/main" Requires="p14">
      <p:transition spd="slow" p14:dur="5750" advTm="7000">
        <p:wedge/>
      </p:transition>
    </mc:Choice>
    <mc:Fallback>
      <p:transition spd="slow" advTm="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1" presetClass="entr" presetSubtype="8"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wheel(8)">
                                      <p:cBhvr>
                                        <p:cTn id="7" dur="2000"/>
                                        <p:tgtEl>
                                          <p:spTgt spid="4"/>
                                        </p:tgtEl>
                                      </p:cBhvr>
                                    </p:animEffect>
                                  </p:childTnLst>
                                </p:cTn>
                              </p:par>
                            </p:childTnLst>
                          </p:cTn>
                        </p:par>
                      </p:childTnLst>
                    </p:cTn>
                  </p:par>
                  <p:par>
                    <p:cTn id="8" fill="hold">
                      <p:stCondLst>
                        <p:cond delay="indefinite"/>
                      </p:stCondLst>
                      <p:childTnLst>
                        <p:par>
                          <p:cTn id="9" fill="hold">
                            <p:stCondLst>
                              <p:cond delay="0"/>
                            </p:stCondLst>
                            <p:childTnLst>
                              <p:par>
                                <p:cTn id="10" presetID="56" presetClass="entr" presetSubtype="0" fill="hold" nodeType="clickEffect">
                                  <p:stCondLst>
                                    <p:cond delay="0"/>
                                  </p:stCondLst>
                                  <p:iterate type="lt">
                                    <p:tmPct val="10000"/>
                                  </p:iterate>
                                  <p:childTnLst>
                                    <p:set>
                                      <p:cBhvr>
                                        <p:cTn id="11" dur="1" fill="hold">
                                          <p:stCondLst>
                                            <p:cond delay="0"/>
                                          </p:stCondLst>
                                        </p:cTn>
                                        <p:tgtEl>
                                          <p:spTgt spid="6">
                                            <p:txEl>
                                              <p:pRg st="0" end="0"/>
                                            </p:txEl>
                                          </p:spTgt>
                                        </p:tgtEl>
                                        <p:attrNameLst>
                                          <p:attrName>style.visibility</p:attrName>
                                        </p:attrNameLst>
                                      </p:cBhvr>
                                      <p:to>
                                        <p:strVal val="visible"/>
                                      </p:to>
                                    </p:set>
                                    <p:anim by="(-#ppt_w*2)" calcmode="lin" valueType="num">
                                      <p:cBhvr rctx="PPT">
                                        <p:cTn id="12" dur="500" autoRev="1" fill="hold">
                                          <p:stCondLst>
                                            <p:cond delay="0"/>
                                          </p:stCondLst>
                                        </p:cTn>
                                        <p:tgtEl>
                                          <p:spTgt spid="6">
                                            <p:txEl>
                                              <p:pRg st="0" end="0"/>
                                            </p:txEl>
                                          </p:spTgt>
                                        </p:tgtEl>
                                        <p:attrNameLst>
                                          <p:attrName>ppt_w</p:attrName>
                                        </p:attrNameLst>
                                      </p:cBhvr>
                                    </p:anim>
                                    <p:anim by="(#ppt_w*0.50)" calcmode="lin" valueType="num">
                                      <p:cBhvr>
                                        <p:cTn id="13" dur="500" decel="50000" autoRev="1" fill="hold">
                                          <p:stCondLst>
                                            <p:cond delay="0"/>
                                          </p:stCondLst>
                                        </p:cTn>
                                        <p:tgtEl>
                                          <p:spTgt spid="6">
                                            <p:txEl>
                                              <p:pRg st="0" end="0"/>
                                            </p:txEl>
                                          </p:spTgt>
                                        </p:tgtEl>
                                        <p:attrNameLst>
                                          <p:attrName>ppt_x</p:attrName>
                                        </p:attrNameLst>
                                      </p:cBhvr>
                                    </p:anim>
                                    <p:anim from="(-#ppt_h/2)" to="(#ppt_y)" calcmode="lin" valueType="num">
                                      <p:cBhvr>
                                        <p:cTn id="14" dur="1000" fill="hold">
                                          <p:stCondLst>
                                            <p:cond delay="0"/>
                                          </p:stCondLst>
                                        </p:cTn>
                                        <p:tgtEl>
                                          <p:spTgt spid="6">
                                            <p:txEl>
                                              <p:pRg st="0" end="0"/>
                                            </p:txEl>
                                          </p:spTgt>
                                        </p:tgtEl>
                                        <p:attrNameLst>
                                          <p:attrName>ppt_y</p:attrName>
                                        </p:attrNameLst>
                                      </p:cBhvr>
                                    </p:anim>
                                    <p:animRot by="21600000">
                                      <p:cBhvr>
                                        <p:cTn id="15" dur="1000" fill="hold">
                                          <p:stCondLst>
                                            <p:cond delay="0"/>
                                          </p:stCondLst>
                                        </p:cTn>
                                        <p:tgtEl>
                                          <p:spTgt spid="6">
                                            <p:txEl>
                                              <p:pRg st="0" end="0"/>
                                            </p:txEl>
                                          </p:spTgt>
                                        </p:tgtEl>
                                        <p:attrNameLst>
                                          <p:attrName>r</p:attrName>
                                        </p:attrNameLst>
                                      </p:cBhvr>
                                    </p:animRot>
                                  </p:childTnLst>
                                </p:cTn>
                              </p:par>
                            </p:childTnLst>
                          </p:cTn>
                        </p:par>
                      </p:childTnLst>
                    </p:cTn>
                  </p:par>
                  <p:par>
                    <p:cTn id="16" fill="hold">
                      <p:stCondLst>
                        <p:cond delay="indefinite"/>
                      </p:stCondLst>
                      <p:childTnLst>
                        <p:par>
                          <p:cTn id="17" fill="hold">
                            <p:stCondLst>
                              <p:cond delay="0"/>
                            </p:stCondLst>
                            <p:childTnLst>
                              <p:par>
                                <p:cTn id="18" presetID="41" presetClass="entr" presetSubtype="0" fill="hold" nodeType="clickEffect">
                                  <p:stCondLst>
                                    <p:cond delay="0"/>
                                  </p:stCondLst>
                                  <p:iterate type="lt">
                                    <p:tmPct val="10000"/>
                                  </p:iterate>
                                  <p:childTnLst>
                                    <p:set>
                                      <p:cBhvr>
                                        <p:cTn id="19" dur="1" fill="hold">
                                          <p:stCondLst>
                                            <p:cond delay="0"/>
                                          </p:stCondLst>
                                        </p:cTn>
                                        <p:tgtEl>
                                          <p:spTgt spid="8">
                                            <p:txEl>
                                              <p:pRg st="0" end="0"/>
                                            </p:txEl>
                                          </p:spTgt>
                                        </p:tgtEl>
                                        <p:attrNameLst>
                                          <p:attrName>style.visibility</p:attrName>
                                        </p:attrNameLst>
                                      </p:cBhvr>
                                      <p:to>
                                        <p:strVal val="visible"/>
                                      </p:to>
                                    </p:set>
                                    <p:anim calcmode="lin" valueType="num">
                                      <p:cBhvr>
                                        <p:cTn id="20" dur="500" fill="hold"/>
                                        <p:tgtEl>
                                          <p:spTgt spid="8">
                                            <p:txEl>
                                              <p:pRg st="0" end="0"/>
                                            </p:txEl>
                                          </p:spTgt>
                                        </p:tgtEl>
                                        <p:attrNameLst>
                                          <p:attrName>ppt_x</p:attrName>
                                        </p:attrNameLst>
                                      </p:cBhvr>
                                      <p:tavLst>
                                        <p:tav tm="0">
                                          <p:val>
                                            <p:strVal val="#ppt_x"/>
                                          </p:val>
                                        </p:tav>
                                        <p:tav tm="50000">
                                          <p:val>
                                            <p:strVal val="#ppt_x+.1"/>
                                          </p:val>
                                        </p:tav>
                                        <p:tav tm="100000">
                                          <p:val>
                                            <p:strVal val="#ppt_x"/>
                                          </p:val>
                                        </p:tav>
                                      </p:tavLst>
                                    </p:anim>
                                    <p:anim calcmode="lin" valueType="num">
                                      <p:cBhvr>
                                        <p:cTn id="21" dur="500" fill="hold"/>
                                        <p:tgtEl>
                                          <p:spTgt spid="8">
                                            <p:txEl>
                                              <p:pRg st="0" end="0"/>
                                            </p:txEl>
                                          </p:spTgt>
                                        </p:tgtEl>
                                        <p:attrNameLst>
                                          <p:attrName>ppt_y</p:attrName>
                                        </p:attrNameLst>
                                      </p:cBhvr>
                                      <p:tavLst>
                                        <p:tav tm="0">
                                          <p:val>
                                            <p:strVal val="#ppt_y"/>
                                          </p:val>
                                        </p:tav>
                                        <p:tav tm="100000">
                                          <p:val>
                                            <p:strVal val="#ppt_y"/>
                                          </p:val>
                                        </p:tav>
                                      </p:tavLst>
                                    </p:anim>
                                    <p:anim calcmode="lin" valueType="num">
                                      <p:cBhvr>
                                        <p:cTn id="22" dur="500" fill="hold"/>
                                        <p:tgtEl>
                                          <p:spTgt spid="8">
                                            <p:txEl>
                                              <p:pRg st="0" end="0"/>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23" dur="500" fill="hold"/>
                                        <p:tgtEl>
                                          <p:spTgt spid="8">
                                            <p:txEl>
                                              <p:pRg st="0" end="0"/>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24" dur="500" tmFilter="0,0; .5, 1; 1, 1"/>
                                        <p:tgtEl>
                                          <p:spTgt spid="8">
                                            <p:txEl>
                                              <p:pRg st="0" end="0"/>
                                            </p:txEl>
                                          </p:spTgt>
                                        </p:tgtEl>
                                      </p:cBhvr>
                                    </p:animEffect>
                                  </p:childTnLst>
                                </p:cTn>
                              </p:par>
                            </p:childTnLst>
                          </p:cTn>
                        </p:par>
                      </p:childTnLst>
                    </p:cTn>
                  </p:par>
                  <p:par>
                    <p:cTn id="25" fill="hold">
                      <p:stCondLst>
                        <p:cond delay="indefinite"/>
                      </p:stCondLst>
                      <p:childTnLst>
                        <p:par>
                          <p:cTn id="26" fill="hold">
                            <p:stCondLst>
                              <p:cond delay="0"/>
                            </p:stCondLst>
                            <p:childTnLst>
                              <p:par>
                                <p:cTn id="27" presetID="41" presetClass="entr" presetSubtype="0" fill="hold" nodeType="clickEffect">
                                  <p:stCondLst>
                                    <p:cond delay="0"/>
                                  </p:stCondLst>
                                  <p:iterate type="lt">
                                    <p:tmPct val="10000"/>
                                  </p:iterate>
                                  <p:childTnLst>
                                    <p:set>
                                      <p:cBhvr>
                                        <p:cTn id="28" dur="1" fill="hold">
                                          <p:stCondLst>
                                            <p:cond delay="0"/>
                                          </p:stCondLst>
                                        </p:cTn>
                                        <p:tgtEl>
                                          <p:spTgt spid="8">
                                            <p:txEl>
                                              <p:pRg st="1" end="1"/>
                                            </p:txEl>
                                          </p:spTgt>
                                        </p:tgtEl>
                                        <p:attrNameLst>
                                          <p:attrName>style.visibility</p:attrName>
                                        </p:attrNameLst>
                                      </p:cBhvr>
                                      <p:to>
                                        <p:strVal val="visible"/>
                                      </p:to>
                                    </p:set>
                                    <p:anim calcmode="lin" valueType="num">
                                      <p:cBhvr>
                                        <p:cTn id="29" dur="500" fill="hold"/>
                                        <p:tgtEl>
                                          <p:spTgt spid="8">
                                            <p:txEl>
                                              <p:pRg st="1" end="1"/>
                                            </p:txEl>
                                          </p:spTgt>
                                        </p:tgtEl>
                                        <p:attrNameLst>
                                          <p:attrName>ppt_x</p:attrName>
                                        </p:attrNameLst>
                                      </p:cBhvr>
                                      <p:tavLst>
                                        <p:tav tm="0">
                                          <p:val>
                                            <p:strVal val="#ppt_x"/>
                                          </p:val>
                                        </p:tav>
                                        <p:tav tm="50000">
                                          <p:val>
                                            <p:strVal val="#ppt_x+.1"/>
                                          </p:val>
                                        </p:tav>
                                        <p:tav tm="100000">
                                          <p:val>
                                            <p:strVal val="#ppt_x"/>
                                          </p:val>
                                        </p:tav>
                                      </p:tavLst>
                                    </p:anim>
                                    <p:anim calcmode="lin" valueType="num">
                                      <p:cBhvr>
                                        <p:cTn id="30" dur="500" fill="hold"/>
                                        <p:tgtEl>
                                          <p:spTgt spid="8">
                                            <p:txEl>
                                              <p:pRg st="1" end="1"/>
                                            </p:txEl>
                                          </p:spTgt>
                                        </p:tgtEl>
                                        <p:attrNameLst>
                                          <p:attrName>ppt_y</p:attrName>
                                        </p:attrNameLst>
                                      </p:cBhvr>
                                      <p:tavLst>
                                        <p:tav tm="0">
                                          <p:val>
                                            <p:strVal val="#ppt_y"/>
                                          </p:val>
                                        </p:tav>
                                        <p:tav tm="100000">
                                          <p:val>
                                            <p:strVal val="#ppt_y"/>
                                          </p:val>
                                        </p:tav>
                                      </p:tavLst>
                                    </p:anim>
                                    <p:anim calcmode="lin" valueType="num">
                                      <p:cBhvr>
                                        <p:cTn id="31" dur="500" fill="hold"/>
                                        <p:tgtEl>
                                          <p:spTgt spid="8">
                                            <p:txEl>
                                              <p:pRg st="1" end="1"/>
                                            </p:txEl>
                                          </p:spTgt>
                                        </p:tgtEl>
                                        <p:attrNameLst>
                                          <p:attrName>ppt_h</p:attrName>
                                        </p:attrNameLst>
                                      </p:cBhvr>
                                      <p:tavLst>
                                        <p:tav tm="0">
                                          <p:val>
                                            <p:strVal val="#ppt_h/10"/>
                                          </p:val>
                                        </p:tav>
                                        <p:tav tm="50000">
                                          <p:val>
                                            <p:strVal val="#ppt_h+.01"/>
                                          </p:val>
                                        </p:tav>
                                        <p:tav tm="100000">
                                          <p:val>
                                            <p:strVal val="#ppt_h"/>
                                          </p:val>
                                        </p:tav>
                                      </p:tavLst>
                                    </p:anim>
                                    <p:anim calcmode="lin" valueType="num">
                                      <p:cBhvr>
                                        <p:cTn id="32" dur="500" fill="hold"/>
                                        <p:tgtEl>
                                          <p:spTgt spid="8">
                                            <p:txEl>
                                              <p:pRg st="1" end="1"/>
                                            </p:txEl>
                                          </p:spTgt>
                                        </p:tgtEl>
                                        <p:attrNameLst>
                                          <p:attrName>ppt_w</p:attrName>
                                        </p:attrNameLst>
                                      </p:cBhvr>
                                      <p:tavLst>
                                        <p:tav tm="0">
                                          <p:val>
                                            <p:strVal val="#ppt_w/10"/>
                                          </p:val>
                                        </p:tav>
                                        <p:tav tm="50000">
                                          <p:val>
                                            <p:strVal val="#ppt_w+.01"/>
                                          </p:val>
                                        </p:tav>
                                        <p:tav tm="100000">
                                          <p:val>
                                            <p:strVal val="#ppt_w"/>
                                          </p:val>
                                        </p:tav>
                                      </p:tavLst>
                                    </p:anim>
                                    <p:animEffect transition="in" filter="fade">
                                      <p:cBhvr>
                                        <p:cTn id="33" dur="500" tmFilter="0,0; .5, 1; 1, 1"/>
                                        <p:tgtEl>
                                          <p:spTgt spid="8">
                                            <p:txEl>
                                              <p:pRg st="1" end="1"/>
                                            </p:txEl>
                                          </p:spTgt>
                                        </p:tgtEl>
                                      </p:cBhvr>
                                    </p:animEffect>
                                  </p:childTnLst>
                                </p:cTn>
                              </p:par>
                            </p:childTnLst>
                          </p:cTn>
                        </p:par>
                      </p:childTnLst>
                    </p:cTn>
                  </p:par>
                  <p:par>
                    <p:cTn id="34" fill="hold">
                      <p:stCondLst>
                        <p:cond delay="indefinite"/>
                      </p:stCondLst>
                      <p:childTnLst>
                        <p:par>
                          <p:cTn id="35" fill="hold">
                            <p:stCondLst>
                              <p:cond delay="0"/>
                            </p:stCondLst>
                            <p:childTnLst>
                              <p:par>
                                <p:cTn id="36" presetID="22" presetClass="entr" presetSubtype="1" fill="hold" nodeType="clickEffect">
                                  <p:stCondLst>
                                    <p:cond delay="0"/>
                                  </p:stCondLst>
                                  <p:childTnLst>
                                    <p:set>
                                      <p:cBhvr>
                                        <p:cTn id="37" dur="1" fill="hold">
                                          <p:stCondLst>
                                            <p:cond delay="0"/>
                                          </p:stCondLst>
                                        </p:cTn>
                                        <p:tgtEl>
                                          <p:spTgt spid="2"/>
                                        </p:tgtEl>
                                        <p:attrNameLst>
                                          <p:attrName>style.visibility</p:attrName>
                                        </p:attrNameLst>
                                      </p:cBhvr>
                                      <p:to>
                                        <p:strVal val="visible"/>
                                      </p:to>
                                    </p:set>
                                    <p:animEffect transition="in" filter="wipe(up)">
                                      <p:cBhvr>
                                        <p:cTn id="38" dur="5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94</TotalTime>
  <Words>147</Words>
  <Application>Microsoft Office PowerPoint</Application>
  <PresentationFormat>Grand écran</PresentationFormat>
  <Paragraphs>66</Paragraphs>
  <Slides>15</Slides>
  <Notes>15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15</vt:i4>
      </vt:variant>
    </vt:vector>
  </HeadingPairs>
  <TitlesOfParts>
    <vt:vector size="2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25</cp:revision>
  <dcterms:created xsi:type="dcterms:W3CDTF">2021-01-06T18:26:06Z</dcterms:created>
  <dcterms:modified xsi:type="dcterms:W3CDTF">2021-01-07T18:09:43Z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